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3C223-C2EB-4C30-BDB9-FD155D55B44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98ED3-5846-4B59-A450-F7A7D1D3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9974-0B06-4844-98E2-21DE0D181E9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56971-E85A-4090-90BB-14E7BAF3FC3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804FF-9646-4DB9-B67A-4E7ACFD4B3D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31EC-2118-4B89-904D-5761DB2CA19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2E55-E130-4A6F-BA38-E15B4ED8165E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3B7F-49CF-447B-9150-144CEFAF8E75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C073-4022-4130-AF6E-12080F2A3BE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DA610F9-80BA-478D-91C9-0E740AAE569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FF53B-20F2-4A20-A429-288F3EBCF043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7F3272B-A9BC-4A15-AAF4-90432E88546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0743" y="2303635"/>
            <a:ext cx="3214307" cy="1517244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Financial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Dataset link 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</a:rPr>
              <a:t>https://www.kaggle.com/datasets/sbhatti/financial-sentiment-analysis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94AB-7FB1-4869-97E6-C1404FBB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5C887-32D1-477B-B05B-A99B952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E73D-1653-44A2-8F8F-E328B35B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BUILDING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94370-6E4F-447D-AD7F-9CCCA2259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0492"/>
            <a:ext cx="10058400" cy="4237181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NAÏVE  BAYES MODEL :</a:t>
            </a:r>
          </a:p>
          <a:p>
            <a:r>
              <a:rPr lang="en-US" dirty="0">
                <a:solidFill>
                  <a:schemeClr val="tx1"/>
                </a:solidFill>
              </a:rPr>
              <a:t>Accuracy -  0.42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XGBOOST MODEL :</a:t>
            </a:r>
          </a:p>
          <a:p>
            <a:r>
              <a:rPr lang="en-US" dirty="0">
                <a:solidFill>
                  <a:schemeClr val="tx1"/>
                </a:solidFill>
              </a:rPr>
              <a:t>Accuracy -  0.68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SVM MODEL :</a:t>
            </a:r>
          </a:p>
          <a:p>
            <a:r>
              <a:rPr lang="en-US" dirty="0">
                <a:solidFill>
                  <a:schemeClr val="tx1"/>
                </a:solidFill>
              </a:rPr>
              <a:t>Accuracy -  0.67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LOGISITC REGRESSION MODEL :</a:t>
            </a:r>
          </a:p>
          <a:p>
            <a:r>
              <a:rPr lang="en-US" dirty="0">
                <a:solidFill>
                  <a:schemeClr val="tx1"/>
                </a:solidFill>
              </a:rPr>
              <a:t>Accuracy -  0.66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8ACF0-008C-43FC-A7C2-B5377FBE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61A9E-36B7-4B89-BC24-DF868F9D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CCCCE-2EB8-4614-ACDF-9A2AD388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36163-835F-4EFF-9B6A-8EB3E304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6AFEC-C213-4F26-B6B8-A8B99D3C8EB8}"/>
              </a:ext>
            </a:extLst>
          </p:cNvPr>
          <p:cNvSpPr txBox="1"/>
          <p:nvPr/>
        </p:nvSpPr>
        <p:spPr>
          <a:xfrm>
            <a:off x="550937" y="2422451"/>
            <a:ext cx="501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FOR VIEWING MY WORK 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A0F91-C379-4A31-969F-48BEA3C34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" t="6263" r="2828" b="5996"/>
          <a:stretch/>
        </p:blipFill>
        <p:spPr>
          <a:xfrm>
            <a:off x="5709420" y="1440872"/>
            <a:ext cx="5069419" cy="40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6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86ED-FAA1-46D3-A32E-E515BFC7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BAE9-872B-4A6D-8C5F-6AC6E156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following data is intended for advancing financial sentiment analysis research. It's two datasets (FiQA, Financial Phrase Bank) combined into one easy-to-use CSV file. It provides financial sentences with sentiment labels.</a:t>
            </a:r>
            <a:endParaRPr lang="en-US" dirty="0"/>
          </a:p>
        </p:txBody>
      </p:sp>
      <p:pic>
        <p:nvPicPr>
          <p:cNvPr id="1026" name="Picture 2" descr="Text Mining and Sentiment Analysis in with R | Kaggle">
            <a:extLst>
              <a:ext uri="{FF2B5EF4-FFF2-40B4-BE49-F238E27FC236}">
                <a16:creationId xmlns:a16="http://schemas.microsoft.com/office/drawing/2014/main" id="{E01122B4-7BE9-4DF1-B6E1-F2DBA811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280" y="3208818"/>
            <a:ext cx="4544400" cy="303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30CEE-8BB4-4043-92F8-2863B2D1B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68" b="16657"/>
          <a:stretch/>
        </p:blipFill>
        <p:spPr>
          <a:xfrm>
            <a:off x="0" y="3504329"/>
            <a:ext cx="5721927" cy="24400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B8B7-AC86-4804-A63A-3C96B159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658F-54D9-4AA8-90DC-9C3DF8D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8D79-FE95-4378-A1D6-D95F9FED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INVOLVED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D0721-FF68-4A1B-B9F6-8B8B7A2F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73" y="2637880"/>
            <a:ext cx="5432007" cy="2335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EC49B-9622-4E44-8670-4C012E28D7E2}"/>
              </a:ext>
            </a:extLst>
          </p:cNvPr>
          <p:cNvSpPr txBox="1"/>
          <p:nvPr/>
        </p:nvSpPr>
        <p:spPr>
          <a:xfrm>
            <a:off x="291666" y="3205666"/>
            <a:ext cx="543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Sentence : </a:t>
            </a:r>
            <a:r>
              <a:rPr lang="en-US" dirty="0"/>
              <a:t>Statements made</a:t>
            </a:r>
          </a:p>
          <a:p>
            <a:endParaRPr lang="en-US" dirty="0"/>
          </a:p>
          <a:p>
            <a:r>
              <a:rPr lang="en-US" b="1" dirty="0"/>
              <a:t>Sentiment : </a:t>
            </a:r>
            <a:r>
              <a:rPr lang="en-US" dirty="0"/>
              <a:t>Emotions contained in each sentence (positive, neutral, negative)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931908-AAB7-4DB6-94EF-FCF9D1E4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2C7331-666D-40B6-BA9E-10C11654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9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219D-40DA-4C11-8913-F69E3743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LEARNINGS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0A76-5EC9-494A-A8FE-9B43B5F1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Sentiment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Building word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Building predictive models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Logistic regression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Naïve Bayes'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SVM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B0F70-1017-4622-9F6E-16705CF4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5F665-C3F9-4B5E-B140-29F7F3B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1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29CD-AF51-4544-8732-E212B26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COLUMN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BC59C-D722-4143-9920-34F430F8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09376-4AA1-4C0A-8406-AB3EED32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E4FAE-6012-4A9B-A6B5-374D4795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548509"/>
            <a:ext cx="3095917" cy="78858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DAACFD-67A3-41AF-8226-BBF7F2B4B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608" y="2016125"/>
            <a:ext cx="6336395" cy="415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3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D5B6-FDAD-4304-9246-0373A1E9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APPLYING LABEL ENCODING TO SENTIMENT COLUMN 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7288-2F63-4033-8DFE-88D0134B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58EF-CED1-45FB-B05B-7E0E1F7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DC0859-7BAD-414D-AB71-0F89554B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94" y="2546440"/>
            <a:ext cx="4763484" cy="2048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7A3E4-7B55-40A3-B6A2-0AFA898F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060" y="2546440"/>
            <a:ext cx="4495647" cy="1999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A18FB-E4FF-4816-B714-EE2C891B4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060" y="4966633"/>
            <a:ext cx="2554085" cy="872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9EFA35-E71E-4F89-B38A-84C34FE35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423" y="4971836"/>
            <a:ext cx="3097036" cy="78645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F68911-00FC-41F2-A9C2-1CF86350230E}"/>
              </a:ext>
            </a:extLst>
          </p:cNvPr>
          <p:cNvSpPr/>
          <p:nvPr/>
        </p:nvSpPr>
        <p:spPr>
          <a:xfrm>
            <a:off x="5427478" y="3574473"/>
            <a:ext cx="165219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CD19537-6944-4AE6-80BB-2035C024931C}"/>
              </a:ext>
            </a:extLst>
          </p:cNvPr>
          <p:cNvSpPr/>
          <p:nvPr/>
        </p:nvSpPr>
        <p:spPr>
          <a:xfrm>
            <a:off x="5427478" y="5269570"/>
            <a:ext cx="1652195" cy="2196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072F-688C-4BD5-A53F-D757B19E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CLEANING THE SENTENCE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4367-7CEF-4622-99FE-D52FE269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817629" cy="3760891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STEPS :</a:t>
            </a:r>
          </a:p>
          <a:p>
            <a:endParaRPr lang="en-US" b="1" u="sng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Make the text lowercase. As you probably know, NLP is case-sensitive.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Remove line breaks. Again, depending on your source, you might have encoded line    breaks.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Remove punctuation. This is using the string library.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Remove stop words using the NLTK library.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Removing numbers. ...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</a:rPr>
              <a:t>Stemming or Lemmatization (t</a:t>
            </a:r>
            <a:r>
              <a:rPr lang="en-US" i="0" dirty="0">
                <a:solidFill>
                  <a:schemeClr val="tx1"/>
                </a:solidFill>
                <a:effectLst/>
              </a:rPr>
              <a:t>he process of reducing a word to its word stem)</a:t>
            </a:r>
          </a:p>
          <a:p>
            <a:endParaRPr lang="en-US" b="1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9EC6-6319-4EB0-8F91-7FAC174A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507B0-4FB6-40A4-85A4-4177C176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EAB4-D2CB-43EF-8BA2-75D694A6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AFTER CLEANING THE SENTENCE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A23AA-F67F-49D5-88BB-0645D4D8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121C6-D7DD-4963-94F3-529122B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AEA05-10D0-4EF6-ADF8-EB70D9C7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3262988"/>
            <a:ext cx="11074820" cy="1857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F80E3-03CF-4AB2-8D8D-C2B954886AD4}"/>
              </a:ext>
            </a:extLst>
          </p:cNvPr>
          <p:cNvSpPr txBox="1"/>
          <p:nvPr/>
        </p:nvSpPr>
        <p:spPr>
          <a:xfrm>
            <a:off x="821101" y="2415224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Displayed five sentences here : </a:t>
            </a:r>
          </a:p>
        </p:txBody>
      </p:sp>
    </p:spTree>
    <p:extLst>
      <p:ext uri="{BB962C8B-B14F-4D97-AF65-F5344CB8AC3E}">
        <p14:creationId xmlns:p14="http://schemas.microsoft.com/office/powerpoint/2010/main" val="405911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79A5-BA2B-4651-8BB0-AB5D13C7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WORDCLOUD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926D8-F00C-4FE6-B534-63C3B300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Amrutha S - amrutha.sathisan@gmail.com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9AA0B-1905-483F-9B13-1CDE567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11B11B-0C5F-4223-993F-22567B963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2" y="2133600"/>
            <a:ext cx="8105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506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{8C8A6570-17FA-457A-9C4E-7ED7F5E0BBC1}tf22712842_win32</Template>
  <TotalTime>49</TotalTime>
  <Words>361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Franklin Gothic Book</vt:lpstr>
      <vt:lpstr>Inter</vt:lpstr>
      <vt:lpstr>Wingdings</vt:lpstr>
      <vt:lpstr>1_RetrospectVTI</vt:lpstr>
      <vt:lpstr>Financial Sentiment analysis</vt:lpstr>
      <vt:lpstr>GOAL :</vt:lpstr>
      <vt:lpstr>VARIABLES INVOLVED :</vt:lpstr>
      <vt:lpstr>MY LEARNINGS :</vt:lpstr>
      <vt:lpstr>SENTIMENT COLUMN :</vt:lpstr>
      <vt:lpstr>APPLYING LABEL ENCODING TO SENTIMENT COLUMN : </vt:lpstr>
      <vt:lpstr>CLEANING THE SENTENCE :</vt:lpstr>
      <vt:lpstr>AFTER CLEANING THE SENTENCE :</vt:lpstr>
      <vt:lpstr>WORDCLOUD :</vt:lpstr>
      <vt:lpstr>MODEL BUILDING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Sentiment analysis</dc:title>
  <dc:creator>User</dc:creator>
  <cp:lastModifiedBy>User</cp:lastModifiedBy>
  <cp:revision>1</cp:revision>
  <dcterms:created xsi:type="dcterms:W3CDTF">2022-04-02T18:05:56Z</dcterms:created>
  <dcterms:modified xsi:type="dcterms:W3CDTF">2022-04-02T18:55:20Z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