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6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4673-ACBE-4355-ADFA-20045E265D3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3C676-57D9-4B5C-8613-413644E5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1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9C34-DF96-4C6B-BE10-7107D01CAD04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1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6F8F-5410-47DD-BE86-FE3EF4CEC694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632D-9DA7-42B2-9223-5CA6639AC25A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6DFF-7654-49B4-8712-EB4094C02D1F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8A7-F5A4-4813-8B68-9F080280629B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6B5-29C9-4816-901D-C18D21E293E5}" type="datetime1">
              <a:rPr lang="en-US" smtClean="0"/>
              <a:t>3/3/2022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33DF-BA87-4AEB-9E27-962A388DD0F0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5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72A7-F1C5-4C9D-AA37-12CC44AF966F}" type="datetime1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A0B-5858-42E0-94EE-F27F0DAEF268}" type="datetime1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1478-7D94-47C8-A96F-F123A4BEA1FA}" type="datetime1">
              <a:rPr lang="en-US" smtClean="0"/>
              <a:t>3/3/2022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Amrutha S - amrutha.sathisan@gmail.com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8EE49E7-AB37-4654-9AF2-8AD0F65DF46B}" type="datetime1">
              <a:rPr lang="en-US" smtClean="0"/>
              <a:t>3/3/2022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Amrutha S - amrutha.sathisan@gmail.com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6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A7EBB8-5F94-4097-AD93-5F1F57D7A78C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0BB87B7-CB77-4735-80FA-69464B85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raciangelica/fish-market-eda-and-predic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A5BD-F8F5-4AB1-95C7-DFB10C870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PROJECT :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CA1B50-4D3A-45B0-ADE8-458F4903B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945" y="4407963"/>
            <a:ext cx="8776855" cy="98145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LINK : 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https://www.kaggle.com/graciangelica/fish-market-eda-and-predictions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DATASET :  Fish Market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68F5AD-079C-446F-B979-82B1BB41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62145B-5A7C-4904-BD89-4EC32C4C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8D6A-9B92-48C0-A3F4-28E8B008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35" y="1065834"/>
            <a:ext cx="7729728" cy="1188720"/>
          </a:xfrm>
        </p:spPr>
        <p:txBody>
          <a:bodyPr/>
          <a:lstStyle/>
          <a:p>
            <a:pPr algn="l"/>
            <a:r>
              <a:rPr lang="en-US" dirty="0"/>
              <a:t>BOXPLOT TO VISUALISE OUTLIERS: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2EF3C-3150-415F-9567-C71129F5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F9C12-6196-4E86-A35F-0C6397E8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18EA1-AA4E-4090-AA99-81F47876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35" y="2695823"/>
            <a:ext cx="3848637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5CA0A-B03E-41E0-B205-78A79D138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8" r="2715" b="5102"/>
          <a:stretch/>
        </p:blipFill>
        <p:spPr>
          <a:xfrm>
            <a:off x="6220691" y="2695824"/>
            <a:ext cx="396240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5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B904-2C1C-4348-992B-45DBEDE3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29165"/>
            <a:ext cx="7729728" cy="1188720"/>
          </a:xfrm>
        </p:spPr>
        <p:txBody>
          <a:bodyPr/>
          <a:lstStyle/>
          <a:p>
            <a:pPr algn="l"/>
            <a:r>
              <a:rPr lang="en-US" dirty="0"/>
              <a:t>BOXPLOT TO VISUALISE OUTLIERS: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B8D86-FB13-4DF7-843C-E4843763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051B-0708-4D91-9E94-67CB3931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4C655-9489-4AF6-8B5B-4882D73C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91538"/>
            <a:ext cx="4338032" cy="31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3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2A0-BED3-414F-BF01-1BE52155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253" y="888076"/>
            <a:ext cx="7729728" cy="1188720"/>
          </a:xfrm>
        </p:spPr>
        <p:txBody>
          <a:bodyPr/>
          <a:lstStyle/>
          <a:p>
            <a:pPr algn="l"/>
            <a:r>
              <a:rPr lang="en-US" dirty="0"/>
              <a:t>DATA VISUALIZATION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1B992-111A-4DC0-AA58-424F9E0D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9CAB-5F14-4BB3-B0D7-576168D2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0D3C3-C00D-47F8-A142-172C35B90B3E}"/>
              </a:ext>
            </a:extLst>
          </p:cNvPr>
          <p:cNvSpPr txBox="1"/>
          <p:nvPr/>
        </p:nvSpPr>
        <p:spPr>
          <a:xfrm>
            <a:off x="180108" y="4051331"/>
            <a:ext cx="250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Species and Weight 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8381D-A2F2-40EB-9D86-A30C38FE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54" y="2585625"/>
            <a:ext cx="825932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1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F843-7668-4010-93D0-469B50AF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C2419-3645-4019-85F1-5338D1C0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DC585-9491-496A-A128-A9185D5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24CEB-117C-477C-9568-7C3830C0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01" y="2575334"/>
            <a:ext cx="8468907" cy="3238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8396A-8E87-4CD8-81AF-65B48684D8AC}"/>
              </a:ext>
            </a:extLst>
          </p:cNvPr>
          <p:cNvSpPr txBox="1"/>
          <p:nvPr/>
        </p:nvSpPr>
        <p:spPr>
          <a:xfrm>
            <a:off x="9587344" y="3733145"/>
            <a:ext cx="26046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top 3 species with a heavier average weight are Pike, Bream, and Whitefish.</a:t>
            </a:r>
          </a:p>
        </p:txBody>
      </p:sp>
    </p:spTree>
    <p:extLst>
      <p:ext uri="{BB962C8B-B14F-4D97-AF65-F5344CB8AC3E}">
        <p14:creationId xmlns:p14="http://schemas.microsoft.com/office/powerpoint/2010/main" val="23240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4484-6BB2-43E2-AC3B-57B8487E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8D36E-08A7-4354-97BC-665FF3B4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6A27B-F528-4256-B660-0FEEB0A4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8D443-1B68-4043-9FDB-363757E17F13}"/>
              </a:ext>
            </a:extLst>
          </p:cNvPr>
          <p:cNvSpPr txBox="1"/>
          <p:nvPr/>
        </p:nvSpPr>
        <p:spPr>
          <a:xfrm>
            <a:off x="339434" y="3244334"/>
            <a:ext cx="252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Species and Width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33783-CF7E-41CD-9C79-36593FF3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18" y="2542757"/>
            <a:ext cx="8164064" cy="3267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B9D38-6C75-4DEA-A7FC-C490FBD88BCC}"/>
              </a:ext>
            </a:extLst>
          </p:cNvPr>
          <p:cNvSpPr txBox="1"/>
          <p:nvPr/>
        </p:nvSpPr>
        <p:spPr>
          <a:xfrm>
            <a:off x="526471" y="3898791"/>
            <a:ext cx="18980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From the average width of all the fish, we can see that Whitefish and Bream is relatively wide.</a:t>
            </a:r>
          </a:p>
        </p:txBody>
      </p:sp>
    </p:spTree>
    <p:extLst>
      <p:ext uri="{BB962C8B-B14F-4D97-AF65-F5344CB8AC3E}">
        <p14:creationId xmlns:p14="http://schemas.microsoft.com/office/powerpoint/2010/main" val="340500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3A1A-E5FF-446A-8990-6C7D6E78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C4411-C884-4AC0-9A6F-63558DFE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32BE6-D007-4192-ACE7-0988FACC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28032-4C05-4C20-BEBA-3693D26F1C68}"/>
              </a:ext>
            </a:extLst>
          </p:cNvPr>
          <p:cNvSpPr txBox="1"/>
          <p:nvPr/>
        </p:nvSpPr>
        <p:spPr>
          <a:xfrm>
            <a:off x="187036" y="3059668"/>
            <a:ext cx="2881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Species and Length1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A8733-DE5D-476B-8FA2-4F87C2F9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6" y="2409720"/>
            <a:ext cx="8211696" cy="32008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AE06B-C416-4AAD-BC05-EF0010A4DB59}"/>
              </a:ext>
            </a:extLst>
          </p:cNvPr>
          <p:cNvSpPr txBox="1"/>
          <p:nvPr/>
        </p:nvSpPr>
        <p:spPr>
          <a:xfrm>
            <a:off x="207818" y="3659039"/>
            <a:ext cx="25215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From the average length of all the fish, we can see that again Pike, Bream, and Whitefish is in the top 3 which means they are relatively long.</a:t>
            </a:r>
          </a:p>
        </p:txBody>
      </p:sp>
    </p:spTree>
    <p:extLst>
      <p:ext uri="{BB962C8B-B14F-4D97-AF65-F5344CB8AC3E}">
        <p14:creationId xmlns:p14="http://schemas.microsoft.com/office/powerpoint/2010/main" val="173601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4C63-065F-47CE-9E02-136DDC52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B63A4-0572-4768-AEEF-6547CEFA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5DA24-E365-4EA5-8B75-D7B37D67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541B4-42B0-4481-9C78-D9B9655FC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" r="2163"/>
          <a:stretch/>
        </p:blipFill>
        <p:spPr>
          <a:xfrm>
            <a:off x="3061336" y="2527702"/>
            <a:ext cx="8063346" cy="3334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44B8B-8C2F-461A-84E8-6C32BA66CBA6}"/>
              </a:ext>
            </a:extLst>
          </p:cNvPr>
          <p:cNvSpPr txBox="1"/>
          <p:nvPr/>
        </p:nvSpPr>
        <p:spPr>
          <a:xfrm>
            <a:off x="401782" y="3244334"/>
            <a:ext cx="2811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Species and Length2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8311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3E9E-7B8C-4518-9F81-A4BC9523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VISUALIZATION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E5118-8B67-4265-A12C-7C9DF4C8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AA064-2AC7-4BAF-8F86-8D38E34B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DE51D-9CA1-4748-8008-6A95F474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565" y="2504651"/>
            <a:ext cx="8183117" cy="3343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C7108-8A23-4DB4-A048-25C4E037193A}"/>
              </a:ext>
            </a:extLst>
          </p:cNvPr>
          <p:cNvSpPr txBox="1"/>
          <p:nvPr/>
        </p:nvSpPr>
        <p:spPr>
          <a:xfrm>
            <a:off x="142947" y="3640812"/>
            <a:ext cx="2798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/>
              </a:rPr>
              <a:t>Species and Length3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226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8C59-738F-47D6-8658-7ABC788A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MULTICOLLINEARITY: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31ECA-2A81-452E-8980-285D78E5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641B-D2D0-41FD-9B5B-6006A235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21ABA-7757-47DE-AAE0-66577C03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508753"/>
            <a:ext cx="7937663" cy="32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4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00CF-EA27-4E32-8545-B0B7FF38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845" y="465356"/>
            <a:ext cx="7729728" cy="1188720"/>
          </a:xfrm>
        </p:spPr>
        <p:txBody>
          <a:bodyPr/>
          <a:lstStyle/>
          <a:p>
            <a:pPr algn="l"/>
            <a:r>
              <a:rPr lang="en-US" dirty="0"/>
              <a:t>MODEL BUILDING: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5BBB6-EEA9-4BD8-B87C-738DAFD1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E8D82-2E4F-4233-A7CA-1BA13BB2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7B3E5-F21D-41A6-83AC-343EBFB6E7B0}"/>
              </a:ext>
            </a:extLst>
          </p:cNvPr>
          <p:cNvSpPr txBox="1"/>
          <p:nvPr/>
        </p:nvSpPr>
        <p:spPr>
          <a:xfrm>
            <a:off x="7610192" y="3228945"/>
            <a:ext cx="2009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OLS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8FF42-D098-457D-9C9E-374370B61913}"/>
              </a:ext>
            </a:extLst>
          </p:cNvPr>
          <p:cNvSpPr txBox="1"/>
          <p:nvPr/>
        </p:nvSpPr>
        <p:spPr>
          <a:xfrm>
            <a:off x="7981085" y="3882313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FFBE-6A94-4B0B-AEAE-6F4C9D1F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45" y="1897750"/>
            <a:ext cx="5788417" cy="43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8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919B-EEFE-43D6-B4A7-2D00A28F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8DDD-B54F-411F-A310-9F616848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0195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This dataset is a record of 7 common different fish species in fish market sales. With this dataset, a predictive model can be performed using machine friendly data and estimate the weight of fish can be predicted.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D939C-81F3-4DE1-9E24-14B9193D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1" y="3854039"/>
            <a:ext cx="3587773" cy="23194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5CA2A-D6EB-44D9-A9B7-2CF41407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4009139"/>
            <a:ext cx="3269120" cy="2044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C96441-B2F1-4F9A-960D-EF7B27E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9BA36A-3E66-4697-BDB8-41CF1989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9A-D71C-4B38-9A5C-AEB73D48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278" y="552950"/>
            <a:ext cx="7729728" cy="1188720"/>
          </a:xfrm>
        </p:spPr>
        <p:txBody>
          <a:bodyPr/>
          <a:lstStyle/>
          <a:p>
            <a:pPr algn="l"/>
            <a:r>
              <a:rPr lang="en-US" dirty="0"/>
              <a:t>MODEL BUILDING: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5BDA1-4125-4808-9AA1-BCDFCDA4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D0B8A-4BBC-44E7-AB6B-6369A97E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2D500-7A54-472F-A19E-6CDF5376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47455"/>
            <a:ext cx="6098038" cy="4094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F6B23-DC0E-4857-A93E-1AC47E10CAC5}"/>
              </a:ext>
            </a:extLst>
          </p:cNvPr>
          <p:cNvSpPr txBox="1"/>
          <p:nvPr/>
        </p:nvSpPr>
        <p:spPr>
          <a:xfrm>
            <a:off x="7930880" y="3850109"/>
            <a:ext cx="1690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OLS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FB04C-D742-47E5-8285-F466573E6547}"/>
              </a:ext>
            </a:extLst>
          </p:cNvPr>
          <p:cNvSpPr txBox="1"/>
          <p:nvPr/>
        </p:nvSpPr>
        <p:spPr>
          <a:xfrm>
            <a:off x="8131770" y="4380406"/>
            <a:ext cx="128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 2 </a:t>
            </a:r>
          </a:p>
        </p:txBody>
      </p:sp>
    </p:spTree>
    <p:extLst>
      <p:ext uri="{BB962C8B-B14F-4D97-AF65-F5344CB8AC3E}">
        <p14:creationId xmlns:p14="http://schemas.microsoft.com/office/powerpoint/2010/main" val="423695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62B8-CF57-4B71-8479-378E8E4F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35201"/>
            <a:ext cx="7729728" cy="1188720"/>
          </a:xfrm>
        </p:spPr>
        <p:txBody>
          <a:bodyPr/>
          <a:lstStyle/>
          <a:p>
            <a:pPr algn="l"/>
            <a:r>
              <a:rPr lang="en-US" dirty="0"/>
              <a:t>MODEL BUILDING: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F6A0B-0B40-420A-8FA2-6FE4296B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1BD3C-1D03-4553-AEE1-2CF4847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94B42-4A5C-4761-91B9-40164986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53843"/>
            <a:ext cx="3482445" cy="1084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24AC5-CE30-4D6C-BB91-F75DD911BDCA}"/>
              </a:ext>
            </a:extLst>
          </p:cNvPr>
          <p:cNvSpPr txBox="1"/>
          <p:nvPr/>
        </p:nvSpPr>
        <p:spPr>
          <a:xfrm>
            <a:off x="6927273" y="2711426"/>
            <a:ext cx="206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SGD METHOD</a:t>
            </a:r>
          </a:p>
        </p:txBody>
      </p:sp>
    </p:spTree>
    <p:extLst>
      <p:ext uri="{BB962C8B-B14F-4D97-AF65-F5344CB8AC3E}">
        <p14:creationId xmlns:p14="http://schemas.microsoft.com/office/powerpoint/2010/main" val="67828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84EA-03DF-4626-8458-0EBED137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376BD-219E-4E48-91B6-7E894663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545AD-2303-41F9-B63C-0FD368FEDD63}"/>
              </a:ext>
            </a:extLst>
          </p:cNvPr>
          <p:cNvSpPr txBox="1"/>
          <p:nvPr/>
        </p:nvSpPr>
        <p:spPr>
          <a:xfrm>
            <a:off x="415636" y="3059668"/>
            <a:ext cx="662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 YOU FOR VIEWING MY WORK!</a:t>
            </a:r>
          </a:p>
        </p:txBody>
      </p:sp>
      <p:pic>
        <p:nvPicPr>
          <p:cNvPr id="1026" name="Picture 2" descr="Hello and Welcome! | calendar-project">
            <a:extLst>
              <a:ext uri="{FF2B5EF4-FFF2-40B4-BE49-F238E27FC236}">
                <a16:creationId xmlns:a16="http://schemas.microsoft.com/office/drawing/2014/main" id="{0C7287C0-2157-4964-8F52-23E610DD9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09" y="1819275"/>
            <a:ext cx="42767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89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FE45-8683-4DC2-AFD7-19D2703C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TOTAL VARIABLES INVOLVED: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0EBBB-EA81-4168-8391-6BB74215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BD6B1-C15D-43CD-9DEC-E4A1EF55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D3BC7-8FAF-43B4-9C99-8343F01A0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231135" y="2265828"/>
            <a:ext cx="3680243" cy="786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9F742-A94D-4BA3-BFC3-0B758D8D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5" y="3106079"/>
            <a:ext cx="3953950" cy="30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17F7-2B6F-4EA6-B352-98227EC4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Statistical description: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C70910-EF1D-476A-8D14-1DC93C02A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7" y="2752739"/>
            <a:ext cx="7772426" cy="26782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CAE38-F836-4B63-922C-C2428917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C1554-78F5-45D4-A894-008D0186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2B2C-05F9-4064-AA43-60EA16DC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A76EF-9364-4D94-B7A0-F2542F9D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18FA8-CFC8-4780-B7C0-90E232EC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7C085-0214-42E4-8E76-CC2EB08D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443037"/>
            <a:ext cx="7841119" cy="1971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32A63A-4A10-4DD0-B722-61798E1A8763}"/>
              </a:ext>
            </a:extLst>
          </p:cNvPr>
          <p:cNvSpPr txBox="1"/>
          <p:nvPr/>
        </p:nvSpPr>
        <p:spPr>
          <a:xfrm>
            <a:off x="2231136" y="4704587"/>
            <a:ext cx="852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weight is usually affected by length, we'll replace the zero value with the closest Roach's length. </a:t>
            </a:r>
          </a:p>
        </p:txBody>
      </p:sp>
    </p:spTree>
    <p:extLst>
      <p:ext uri="{BB962C8B-B14F-4D97-AF65-F5344CB8AC3E}">
        <p14:creationId xmlns:p14="http://schemas.microsoft.com/office/powerpoint/2010/main" val="376752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68E6-1B38-4F3E-8DAB-EB5F9D59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A43F-B8AA-4E90-A23F-9C2433598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8005"/>
            <a:ext cx="7729728" cy="3918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Filtering the data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9F83C-29C7-4C4F-BC5F-4F5412D3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A09C-8589-45E1-A678-27910D9E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DA0D7-A4AD-4189-AC30-76B7906BE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89"/>
          <a:stretch/>
        </p:blipFill>
        <p:spPr>
          <a:xfrm>
            <a:off x="2231136" y="2728152"/>
            <a:ext cx="5678138" cy="34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7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5C65-08BE-4FB0-ABBC-F94F62CD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A03E-1E98-43D7-A064-16E8C85D2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the zero value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272A0-D3B1-4C76-9F76-63C269F4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3DB11-AEB3-40D2-B62F-533CC12D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63B27-9219-4899-AD63-050D3380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104249"/>
            <a:ext cx="6812802" cy="21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97EF-FDBA-4A93-8849-20D6A2AA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218" y="744700"/>
            <a:ext cx="7729728" cy="1188720"/>
          </a:xfrm>
        </p:spPr>
        <p:txBody>
          <a:bodyPr/>
          <a:lstStyle/>
          <a:p>
            <a:pPr algn="l"/>
            <a:r>
              <a:rPr lang="en-US" dirty="0"/>
              <a:t>PAIRPLOT: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8111D-CCDC-4EB9-816F-021CB841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B9107-AC18-4E6F-90CA-8486C71B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18D99-FF5E-49D9-B6AD-CB5D321F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98" y="2104483"/>
            <a:ext cx="4845802" cy="4451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3BE9B3-5833-4EB8-8015-44FF4A09215B}"/>
              </a:ext>
            </a:extLst>
          </p:cNvPr>
          <p:cNvSpPr txBox="1"/>
          <p:nvPr/>
        </p:nvSpPr>
        <p:spPr>
          <a:xfrm>
            <a:off x="2461736" y="2792152"/>
            <a:ext cx="2992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</a:rPr>
              <a:t>A pairplot </a:t>
            </a:r>
            <a:r>
              <a:rPr lang="en-US" i="0" dirty="0">
                <a:solidFill>
                  <a:srgbClr val="202124"/>
                </a:solidFill>
                <a:effectLst/>
              </a:rPr>
              <a:t>plot a pairwise relationships in a dataset.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The pairplot function creates a grid of Axes such that each variable in data will by shared in the y-axis across a single row and in the x-axis across a single column. That creates plots as shown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3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BE67-4B7A-44F3-ABF9-6E4FF425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977" y="802594"/>
            <a:ext cx="7729728" cy="1188720"/>
          </a:xfrm>
        </p:spPr>
        <p:txBody>
          <a:bodyPr/>
          <a:lstStyle/>
          <a:p>
            <a:pPr algn="l"/>
            <a:r>
              <a:rPr lang="en-US" dirty="0"/>
              <a:t>BOXPLOT TO VISUALISE OUTLIERS: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2D3-4092-4D90-B600-4770D9D4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9E6F2-1F57-40E9-8755-0BC3E9EE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87B7-CB77-4735-80FA-69464B854CA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C0F53-EAAC-45AD-BE92-DFA29217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77" y="2726989"/>
            <a:ext cx="3943900" cy="2734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9305F-CBEE-445C-863E-433D28CD6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31" y="2766476"/>
            <a:ext cx="3925541" cy="26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238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151</TotalTime>
  <Words>550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Helvetica Neue</vt:lpstr>
      <vt:lpstr>Parcel</vt:lpstr>
      <vt:lpstr> PROJECT : </vt:lpstr>
      <vt:lpstr>GOAL:</vt:lpstr>
      <vt:lpstr>TOTAL VARIABLES INVOLVED:</vt:lpstr>
      <vt:lpstr>Statistical description:</vt:lpstr>
      <vt:lpstr>DATA CLEANING:</vt:lpstr>
      <vt:lpstr>DATA CLEANING:</vt:lpstr>
      <vt:lpstr>DATA CLEANING:</vt:lpstr>
      <vt:lpstr>PAIRPLOT:</vt:lpstr>
      <vt:lpstr>BOXPLOT TO VISUALISE OUTLIERS: </vt:lpstr>
      <vt:lpstr>BOXPLOT TO VISUALISE OUTLIERS: </vt:lpstr>
      <vt:lpstr>BOXPLOT TO VISUALISE OUTLIERS: </vt:lpstr>
      <vt:lpstr>DATA VISUALIZATION :</vt:lpstr>
      <vt:lpstr>DATA VISUALIZATION :</vt:lpstr>
      <vt:lpstr>DATA VISUALIZATION :</vt:lpstr>
      <vt:lpstr>DATA VISUALIZATION :</vt:lpstr>
      <vt:lpstr>DATA VISUALIZATION :</vt:lpstr>
      <vt:lpstr>DATA VISUALIZATION :</vt:lpstr>
      <vt:lpstr>MULTICOLLINEARITY:</vt:lpstr>
      <vt:lpstr>MODEL BUILDING:</vt:lpstr>
      <vt:lpstr>MODEL BUILDING:</vt:lpstr>
      <vt:lpstr>MODEL BUILDING: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: </dc:title>
  <dc:creator>User</dc:creator>
  <cp:lastModifiedBy>User</cp:lastModifiedBy>
  <cp:revision>1</cp:revision>
  <dcterms:created xsi:type="dcterms:W3CDTF">2022-03-03T15:47:22Z</dcterms:created>
  <dcterms:modified xsi:type="dcterms:W3CDTF">2022-03-03T18:18:39Z</dcterms:modified>
</cp:coreProperties>
</file>