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4" r:id="rId3"/>
    <p:sldId id="257" r:id="rId4"/>
    <p:sldId id="267" r:id="rId5"/>
    <p:sldId id="258" r:id="rId6"/>
    <p:sldId id="259" r:id="rId7"/>
    <p:sldId id="260" r:id="rId8"/>
    <p:sldId id="261" r:id="rId9"/>
    <p:sldId id="262" r:id="rId10"/>
    <p:sldId id="263" r:id="rId11"/>
    <p:sldId id="265"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66" d="100"/>
          <a:sy n="66" d="100"/>
        </p:scale>
        <p:origin x="8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A0BBA-FA96-46F4-852F-31B22EBB006B}" type="datetimeFigureOut">
              <a:rPr lang="en-US" smtClean="0"/>
              <a:t>3/2/2022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DE03A-FDDA-440A-A550-2D2510825790}" type="slidenum">
              <a:rPr lang="en-US" smtClean="0"/>
              <a:t>‹#›</a:t>
            </a:fld>
            <a:endParaRPr lang="en-US"/>
          </a:p>
        </p:txBody>
      </p:sp>
    </p:spTree>
    <p:extLst>
      <p:ext uri="{BB962C8B-B14F-4D97-AF65-F5344CB8AC3E}">
        <p14:creationId xmlns:p14="http://schemas.microsoft.com/office/powerpoint/2010/main" val="73558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CD115A5-3A74-4A34-B36C-7440562818AF}" type="datetime1">
              <a:rPr lang="en-US" smtClean="0"/>
              <a:t>3/2/2022</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Amrutha S - amrutha.sathisan@gmail.com</a:t>
            </a:r>
          </a:p>
        </p:txBody>
      </p:sp>
      <p:sp>
        <p:nvSpPr>
          <p:cNvPr id="6" name="Slide Number Placeholder 5"/>
          <p:cNvSpPr>
            <a:spLocks noGrp="1"/>
          </p:cNvSpPr>
          <p:nvPr>
            <p:ph type="sldNum" sz="quarter" idx="12"/>
          </p:nvPr>
        </p:nvSpPr>
        <p:spPr>
          <a:xfrm>
            <a:off x="9896911" y="5410199"/>
            <a:ext cx="771089" cy="365125"/>
          </a:xfrm>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140848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6D18B6-96DF-4AAD-BD90-0F115C0B0D33}" type="datetime1">
              <a:rPr lang="en-US" smtClean="0"/>
              <a:t>3/2/2022</a:t>
            </a:fld>
            <a:endParaRPr lang="en-US"/>
          </a:p>
        </p:txBody>
      </p:sp>
      <p:sp>
        <p:nvSpPr>
          <p:cNvPr id="6" name="Footer Placeholder 5"/>
          <p:cNvSpPr>
            <a:spLocks noGrp="1"/>
          </p:cNvSpPr>
          <p:nvPr>
            <p:ph type="ftr" sz="quarter" idx="11"/>
          </p:nvPr>
        </p:nvSpPr>
        <p:spPr/>
        <p:txBody>
          <a:bodyPr/>
          <a:lstStyle/>
          <a:p>
            <a:r>
              <a:rPr lang="en-US"/>
              <a:t>Amrutha S - amrutha.sathisan@gmail.com</a:t>
            </a:r>
          </a:p>
        </p:txBody>
      </p:sp>
      <p:sp>
        <p:nvSpPr>
          <p:cNvPr id="7" name="Slide Number Placeholder 6"/>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164414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350FAC-0106-47F2-8B9E-D0730A6D8341}" type="datetime1">
              <a:rPr lang="en-US" smtClean="0"/>
              <a:t>3/2/2022</a:t>
            </a:fld>
            <a:endParaRPr lang="en-US"/>
          </a:p>
        </p:txBody>
      </p:sp>
      <p:sp>
        <p:nvSpPr>
          <p:cNvPr id="6" name="Footer Placeholder 5"/>
          <p:cNvSpPr>
            <a:spLocks noGrp="1"/>
          </p:cNvSpPr>
          <p:nvPr>
            <p:ph type="ftr" sz="quarter" idx="11"/>
          </p:nvPr>
        </p:nvSpPr>
        <p:spPr/>
        <p:txBody>
          <a:bodyPr/>
          <a:lstStyle/>
          <a:p>
            <a:r>
              <a:rPr lang="en-US"/>
              <a:t>Amrutha S - amrutha.sathisan@gmail.com</a:t>
            </a:r>
          </a:p>
        </p:txBody>
      </p:sp>
      <p:sp>
        <p:nvSpPr>
          <p:cNvPr id="7" name="Slide Number Placeholder 6"/>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263292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A997-B428-4D3C-B9F5-D64E192E8C4D}" type="datetime1">
              <a:rPr lang="en-US" smtClean="0"/>
              <a:t>3/2/2022</a:t>
            </a:fld>
            <a:endParaRPr lang="en-US"/>
          </a:p>
        </p:txBody>
      </p:sp>
      <p:sp>
        <p:nvSpPr>
          <p:cNvPr id="6" name="Footer Placeholder 5"/>
          <p:cNvSpPr>
            <a:spLocks noGrp="1"/>
          </p:cNvSpPr>
          <p:nvPr>
            <p:ph type="ftr" sz="quarter" idx="11"/>
          </p:nvPr>
        </p:nvSpPr>
        <p:spPr/>
        <p:txBody>
          <a:bodyPr/>
          <a:lstStyle/>
          <a:p>
            <a:r>
              <a:rPr lang="en-US"/>
              <a:t>Amrutha S - amrutha.sathisan@gmail.com</a:t>
            </a:r>
          </a:p>
        </p:txBody>
      </p:sp>
      <p:sp>
        <p:nvSpPr>
          <p:cNvPr id="7" name="Slide Number Placeholder 6"/>
          <p:cNvSpPr>
            <a:spLocks noGrp="1"/>
          </p:cNvSpPr>
          <p:nvPr>
            <p:ph type="sldNum" sz="quarter" idx="12"/>
          </p:nvPr>
        </p:nvSpPr>
        <p:spPr/>
        <p:txBody>
          <a:bodyPr/>
          <a:lstStyle/>
          <a:p>
            <a:fld id="{EB1320C2-AD1E-4722-90AE-FA2CD9C2330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29749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6B29C8-8177-4172-AAAB-167E9BAA8255}" type="datetime1">
              <a:rPr lang="en-US" smtClean="0"/>
              <a:t>3/2/2022</a:t>
            </a:fld>
            <a:endParaRPr lang="en-US"/>
          </a:p>
        </p:txBody>
      </p:sp>
      <p:sp>
        <p:nvSpPr>
          <p:cNvPr id="6" name="Footer Placeholder 5"/>
          <p:cNvSpPr>
            <a:spLocks noGrp="1"/>
          </p:cNvSpPr>
          <p:nvPr>
            <p:ph type="ftr" sz="quarter" idx="11"/>
          </p:nvPr>
        </p:nvSpPr>
        <p:spPr/>
        <p:txBody>
          <a:bodyPr/>
          <a:lstStyle/>
          <a:p>
            <a:r>
              <a:rPr lang="en-US"/>
              <a:t>Amrutha S - amrutha.sathisan@gmail.com</a:t>
            </a:r>
          </a:p>
        </p:txBody>
      </p:sp>
      <p:sp>
        <p:nvSpPr>
          <p:cNvPr id="7" name="Slide Number Placeholder 6"/>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81369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B03F66-4FC8-4220-AE8F-801F218B1658}" type="datetime1">
              <a:rPr lang="en-US" smtClean="0"/>
              <a:t>3/2/2022</a:t>
            </a:fld>
            <a:endParaRPr lang="en-US"/>
          </a:p>
        </p:txBody>
      </p:sp>
      <p:sp>
        <p:nvSpPr>
          <p:cNvPr id="4" name="Footer Placeholder 3"/>
          <p:cNvSpPr>
            <a:spLocks noGrp="1"/>
          </p:cNvSpPr>
          <p:nvPr>
            <p:ph type="ftr" sz="quarter" idx="11"/>
          </p:nvPr>
        </p:nvSpPr>
        <p:spPr/>
        <p:txBody>
          <a:bodyPr/>
          <a:lstStyle/>
          <a:p>
            <a:r>
              <a:rPr lang="en-US"/>
              <a:t>Amrutha S - amrutha.sathisan@gmail.com</a:t>
            </a:r>
          </a:p>
        </p:txBody>
      </p:sp>
      <p:sp>
        <p:nvSpPr>
          <p:cNvPr id="5" name="Slide Number Placeholder 4"/>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207529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914C68-A0B3-42A9-9F85-2502A2E7687B}" type="datetime1">
              <a:rPr lang="en-US" smtClean="0"/>
              <a:t>3/2/2022</a:t>
            </a:fld>
            <a:endParaRPr lang="en-US"/>
          </a:p>
        </p:txBody>
      </p:sp>
      <p:sp>
        <p:nvSpPr>
          <p:cNvPr id="4" name="Footer Placeholder 3"/>
          <p:cNvSpPr>
            <a:spLocks noGrp="1"/>
          </p:cNvSpPr>
          <p:nvPr>
            <p:ph type="ftr" sz="quarter" idx="11"/>
          </p:nvPr>
        </p:nvSpPr>
        <p:spPr/>
        <p:txBody>
          <a:bodyPr/>
          <a:lstStyle/>
          <a:p>
            <a:r>
              <a:rPr lang="en-US"/>
              <a:t>Amrutha S - amrutha.sathisan@gmail.com</a:t>
            </a:r>
          </a:p>
        </p:txBody>
      </p:sp>
      <p:sp>
        <p:nvSpPr>
          <p:cNvPr id="5" name="Slide Number Placeholder 4"/>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3122162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6AC51-1B2B-4864-98E1-83ADD7E2CF22}" type="datetime1">
              <a:rPr lang="en-US" smtClean="0"/>
              <a:t>3/2/2022</a:t>
            </a:fld>
            <a:endParaRPr lang="en-US"/>
          </a:p>
        </p:txBody>
      </p:sp>
      <p:sp>
        <p:nvSpPr>
          <p:cNvPr id="5" name="Footer Placeholder 4"/>
          <p:cNvSpPr>
            <a:spLocks noGrp="1"/>
          </p:cNvSpPr>
          <p:nvPr>
            <p:ph type="ftr" sz="quarter" idx="11"/>
          </p:nvPr>
        </p:nvSpPr>
        <p:spPr/>
        <p:txBody>
          <a:bodyPr/>
          <a:lstStyle/>
          <a:p>
            <a:r>
              <a:rPr lang="en-US"/>
              <a:t>Amrutha S - amrutha.sathisan@gmail.com</a:t>
            </a:r>
          </a:p>
        </p:txBody>
      </p:sp>
      <p:sp>
        <p:nvSpPr>
          <p:cNvPr id="6" name="Slide Number Placeholder 5"/>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4280825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0647C-BD2E-449F-A39B-9F1AE89C6D7C}" type="datetime1">
              <a:rPr lang="en-US" smtClean="0"/>
              <a:t>3/2/2022</a:t>
            </a:fld>
            <a:endParaRPr lang="en-US"/>
          </a:p>
        </p:txBody>
      </p:sp>
      <p:sp>
        <p:nvSpPr>
          <p:cNvPr id="5" name="Footer Placeholder 4"/>
          <p:cNvSpPr>
            <a:spLocks noGrp="1"/>
          </p:cNvSpPr>
          <p:nvPr>
            <p:ph type="ftr" sz="quarter" idx="11"/>
          </p:nvPr>
        </p:nvSpPr>
        <p:spPr/>
        <p:txBody>
          <a:bodyPr/>
          <a:lstStyle/>
          <a:p>
            <a:r>
              <a:rPr lang="en-US"/>
              <a:t>Amrutha S - amrutha.sathisan@gmail.com</a:t>
            </a:r>
          </a:p>
        </p:txBody>
      </p:sp>
      <p:sp>
        <p:nvSpPr>
          <p:cNvPr id="6" name="Slide Number Placeholder 5"/>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80617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75B48-DC4D-4368-902C-2AC605F5C37C}" type="datetime1">
              <a:rPr lang="en-US" smtClean="0"/>
              <a:t>3/2/2022</a:t>
            </a:fld>
            <a:endParaRPr lang="en-US"/>
          </a:p>
        </p:txBody>
      </p:sp>
      <p:sp>
        <p:nvSpPr>
          <p:cNvPr id="5" name="Footer Placeholder 4"/>
          <p:cNvSpPr>
            <a:spLocks noGrp="1"/>
          </p:cNvSpPr>
          <p:nvPr>
            <p:ph type="ftr" sz="quarter" idx="11"/>
          </p:nvPr>
        </p:nvSpPr>
        <p:spPr/>
        <p:txBody>
          <a:bodyPr/>
          <a:lstStyle/>
          <a:p>
            <a:r>
              <a:rPr lang="en-US"/>
              <a:t>Amrutha S - amrutha.sathisan@gmail.com</a:t>
            </a:r>
          </a:p>
        </p:txBody>
      </p:sp>
      <p:sp>
        <p:nvSpPr>
          <p:cNvPr id="6" name="Slide Number Placeholder 5"/>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183820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9A77C-AA8A-4F08-BE55-EC74C9DD747C}" type="datetime1">
              <a:rPr lang="en-US" smtClean="0"/>
              <a:t>3/2/2022</a:t>
            </a:fld>
            <a:endParaRPr lang="en-US"/>
          </a:p>
        </p:txBody>
      </p:sp>
      <p:sp>
        <p:nvSpPr>
          <p:cNvPr id="5" name="Footer Placeholder 4"/>
          <p:cNvSpPr>
            <a:spLocks noGrp="1"/>
          </p:cNvSpPr>
          <p:nvPr>
            <p:ph type="ftr" sz="quarter" idx="11"/>
          </p:nvPr>
        </p:nvSpPr>
        <p:spPr/>
        <p:txBody>
          <a:bodyPr/>
          <a:lstStyle/>
          <a:p>
            <a:r>
              <a:rPr lang="en-US"/>
              <a:t>Amrutha S - amrutha.sathisan@gmail.com</a:t>
            </a:r>
          </a:p>
        </p:txBody>
      </p:sp>
      <p:sp>
        <p:nvSpPr>
          <p:cNvPr id="6" name="Slide Number Placeholder 5"/>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4253431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E3611A-5E01-403E-820C-468D81B5CC67}" type="datetime1">
              <a:rPr lang="en-US" smtClean="0"/>
              <a:t>3/2/2022</a:t>
            </a:fld>
            <a:endParaRPr lang="en-US"/>
          </a:p>
        </p:txBody>
      </p:sp>
      <p:sp>
        <p:nvSpPr>
          <p:cNvPr id="6" name="Footer Placeholder 5"/>
          <p:cNvSpPr>
            <a:spLocks noGrp="1"/>
          </p:cNvSpPr>
          <p:nvPr>
            <p:ph type="ftr" sz="quarter" idx="11"/>
          </p:nvPr>
        </p:nvSpPr>
        <p:spPr/>
        <p:txBody>
          <a:bodyPr/>
          <a:lstStyle/>
          <a:p>
            <a:r>
              <a:rPr lang="en-US"/>
              <a:t>Amrutha S - amrutha.sathisan@gmail.com</a:t>
            </a:r>
          </a:p>
        </p:txBody>
      </p:sp>
      <p:sp>
        <p:nvSpPr>
          <p:cNvPr id="7" name="Slide Number Placeholder 6"/>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300968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C2E86D-064F-4EE4-B182-24A36E353C0B}" type="datetime1">
              <a:rPr lang="en-US" smtClean="0"/>
              <a:t>3/2/2022</a:t>
            </a:fld>
            <a:endParaRPr lang="en-US"/>
          </a:p>
        </p:txBody>
      </p:sp>
      <p:sp>
        <p:nvSpPr>
          <p:cNvPr id="8" name="Footer Placeholder 7"/>
          <p:cNvSpPr>
            <a:spLocks noGrp="1"/>
          </p:cNvSpPr>
          <p:nvPr>
            <p:ph type="ftr" sz="quarter" idx="11"/>
          </p:nvPr>
        </p:nvSpPr>
        <p:spPr/>
        <p:txBody>
          <a:bodyPr/>
          <a:lstStyle/>
          <a:p>
            <a:r>
              <a:rPr lang="en-US"/>
              <a:t>Amrutha S - amrutha.sathisan@gmail.com</a:t>
            </a:r>
          </a:p>
        </p:txBody>
      </p:sp>
      <p:sp>
        <p:nvSpPr>
          <p:cNvPr id="9" name="Slide Number Placeholder 8"/>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360911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9A87A3-25B1-4752-A87F-CC98263D9DC7}" type="datetime1">
              <a:rPr lang="en-US" smtClean="0"/>
              <a:t>3/2/2022</a:t>
            </a:fld>
            <a:endParaRPr lang="en-US"/>
          </a:p>
        </p:txBody>
      </p:sp>
      <p:sp>
        <p:nvSpPr>
          <p:cNvPr id="4" name="Footer Placeholder 3"/>
          <p:cNvSpPr>
            <a:spLocks noGrp="1"/>
          </p:cNvSpPr>
          <p:nvPr>
            <p:ph type="ftr" sz="quarter" idx="11"/>
          </p:nvPr>
        </p:nvSpPr>
        <p:spPr/>
        <p:txBody>
          <a:bodyPr/>
          <a:lstStyle/>
          <a:p>
            <a:r>
              <a:rPr lang="en-US"/>
              <a:t>Amrutha S - amrutha.sathisan@gmail.com</a:t>
            </a:r>
          </a:p>
        </p:txBody>
      </p:sp>
      <p:sp>
        <p:nvSpPr>
          <p:cNvPr id="5" name="Slide Number Placeholder 4"/>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271476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61F59-DFE4-472B-8848-5D03A1DF6D26}" type="datetime1">
              <a:rPr lang="en-US" smtClean="0"/>
              <a:t>3/2/2022</a:t>
            </a:fld>
            <a:endParaRPr lang="en-US"/>
          </a:p>
        </p:txBody>
      </p:sp>
      <p:sp>
        <p:nvSpPr>
          <p:cNvPr id="3" name="Footer Placeholder 2"/>
          <p:cNvSpPr>
            <a:spLocks noGrp="1"/>
          </p:cNvSpPr>
          <p:nvPr>
            <p:ph type="ftr" sz="quarter" idx="11"/>
          </p:nvPr>
        </p:nvSpPr>
        <p:spPr/>
        <p:txBody>
          <a:bodyPr/>
          <a:lstStyle/>
          <a:p>
            <a:r>
              <a:rPr lang="en-US"/>
              <a:t>Amrutha S - amrutha.sathisan@gmail.com</a:t>
            </a:r>
          </a:p>
        </p:txBody>
      </p:sp>
      <p:sp>
        <p:nvSpPr>
          <p:cNvPr id="4" name="Slide Number Placeholder 3"/>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3039351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A5183D-CC23-443B-AD79-CE4B97633F77}" type="datetime1">
              <a:rPr lang="en-US" smtClean="0"/>
              <a:t>3/2/2022</a:t>
            </a:fld>
            <a:endParaRPr lang="en-US"/>
          </a:p>
        </p:txBody>
      </p:sp>
      <p:sp>
        <p:nvSpPr>
          <p:cNvPr id="6" name="Footer Placeholder 5"/>
          <p:cNvSpPr>
            <a:spLocks noGrp="1"/>
          </p:cNvSpPr>
          <p:nvPr>
            <p:ph type="ftr" sz="quarter" idx="11"/>
          </p:nvPr>
        </p:nvSpPr>
        <p:spPr/>
        <p:txBody>
          <a:bodyPr/>
          <a:lstStyle/>
          <a:p>
            <a:r>
              <a:rPr lang="en-US"/>
              <a:t>Amrutha S - amrutha.sathisan@gmail.com</a:t>
            </a:r>
          </a:p>
        </p:txBody>
      </p:sp>
      <p:sp>
        <p:nvSpPr>
          <p:cNvPr id="7" name="Slide Number Placeholder 6"/>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2507612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8C7278-1F5A-43AD-99B4-C2B92C33D34E}" type="datetime1">
              <a:rPr lang="en-US" smtClean="0"/>
              <a:t>3/2/2022</a:t>
            </a:fld>
            <a:endParaRPr lang="en-US"/>
          </a:p>
        </p:txBody>
      </p:sp>
      <p:sp>
        <p:nvSpPr>
          <p:cNvPr id="6" name="Footer Placeholder 5"/>
          <p:cNvSpPr>
            <a:spLocks noGrp="1"/>
          </p:cNvSpPr>
          <p:nvPr>
            <p:ph type="ftr" sz="quarter" idx="11"/>
          </p:nvPr>
        </p:nvSpPr>
        <p:spPr/>
        <p:txBody>
          <a:bodyPr/>
          <a:lstStyle/>
          <a:p>
            <a:r>
              <a:rPr lang="en-US"/>
              <a:t>Amrutha S - amrutha.sathisan@gmail.com</a:t>
            </a:r>
          </a:p>
        </p:txBody>
      </p:sp>
      <p:sp>
        <p:nvSpPr>
          <p:cNvPr id="7" name="Slide Number Placeholder 6"/>
          <p:cNvSpPr>
            <a:spLocks noGrp="1"/>
          </p:cNvSpPr>
          <p:nvPr>
            <p:ph type="sldNum" sz="quarter" idx="12"/>
          </p:nvPr>
        </p:nvSpPr>
        <p:spPr/>
        <p:txBody>
          <a:bodyPr/>
          <a:lstStyle/>
          <a:p>
            <a:fld id="{EB1320C2-AD1E-4722-90AE-FA2CD9C23302}" type="slidenum">
              <a:rPr lang="en-US" smtClean="0"/>
              <a:t>‹#›</a:t>
            </a:fld>
            <a:endParaRPr lang="en-US"/>
          </a:p>
        </p:txBody>
      </p:sp>
    </p:spTree>
    <p:extLst>
      <p:ext uri="{BB962C8B-B14F-4D97-AF65-F5344CB8AC3E}">
        <p14:creationId xmlns:p14="http://schemas.microsoft.com/office/powerpoint/2010/main" val="2520499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3AA12A-79DF-4FFA-BB60-8816FEEFDF28}" type="datetime1">
              <a:rPr lang="en-US" smtClean="0"/>
              <a:t>3/2/2022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Amrutha S - amrutha.sathisan@gmail.com</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1320C2-AD1E-4722-90AE-FA2CD9C23302}" type="slidenum">
              <a:rPr lang="en-US" smtClean="0"/>
              <a:t>‹#›</a:t>
            </a:fld>
            <a:endParaRPr lang="en-US"/>
          </a:p>
        </p:txBody>
      </p:sp>
    </p:spTree>
    <p:extLst>
      <p:ext uri="{BB962C8B-B14F-4D97-AF65-F5344CB8AC3E}">
        <p14:creationId xmlns:p14="http://schemas.microsoft.com/office/powerpoint/2010/main" val="900553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kandij/mall-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EF33F-B6C6-4FE5-A09E-0AF302DB781F}"/>
              </a:ext>
            </a:extLst>
          </p:cNvPr>
          <p:cNvSpPr>
            <a:spLocks noGrp="1"/>
          </p:cNvSpPr>
          <p:nvPr>
            <p:ph type="ctrTitle"/>
          </p:nvPr>
        </p:nvSpPr>
        <p:spPr>
          <a:xfrm>
            <a:off x="1876423" y="734436"/>
            <a:ext cx="8791575" cy="2387600"/>
          </a:xfrm>
        </p:spPr>
        <p:txBody>
          <a:bodyPr/>
          <a:lstStyle/>
          <a:p>
            <a:r>
              <a:rPr lang="en-US" dirty="0"/>
              <a:t>PROJECT :</a:t>
            </a:r>
          </a:p>
        </p:txBody>
      </p:sp>
      <p:sp>
        <p:nvSpPr>
          <p:cNvPr id="3" name="Subtitle 2">
            <a:extLst>
              <a:ext uri="{FF2B5EF4-FFF2-40B4-BE49-F238E27FC236}">
                <a16:creationId xmlns:a16="http://schemas.microsoft.com/office/drawing/2014/main" id="{C5EF2AA3-8641-4C38-9DCF-AD56449A963E}"/>
              </a:ext>
            </a:extLst>
          </p:cNvPr>
          <p:cNvSpPr>
            <a:spLocks noGrp="1"/>
          </p:cNvSpPr>
          <p:nvPr>
            <p:ph type="subTitle" idx="1"/>
          </p:nvPr>
        </p:nvSpPr>
        <p:spPr>
          <a:xfrm>
            <a:off x="1876423" y="3324947"/>
            <a:ext cx="9775249" cy="1357889"/>
          </a:xfrm>
        </p:spPr>
        <p:txBody>
          <a:bodyPr>
            <a:noAutofit/>
          </a:bodyPr>
          <a:lstStyle/>
          <a:p>
            <a:r>
              <a:rPr lang="en-US" sz="2800" dirty="0"/>
              <a:t>LINK : </a:t>
            </a:r>
            <a:r>
              <a:rPr lang="en-US" sz="2800" dirty="0">
                <a:hlinkClick r:id="rId2"/>
              </a:rPr>
              <a:t>https://www.kaggle.com/kandij/mall-customers</a:t>
            </a:r>
            <a:endParaRPr lang="en-US" sz="2800" dirty="0"/>
          </a:p>
          <a:p>
            <a:r>
              <a:rPr lang="en-US" sz="2800" dirty="0"/>
              <a:t>DATA : Mall Customers</a:t>
            </a:r>
          </a:p>
        </p:txBody>
      </p:sp>
      <p:sp>
        <p:nvSpPr>
          <p:cNvPr id="4" name="Footer Placeholder 3">
            <a:extLst>
              <a:ext uri="{FF2B5EF4-FFF2-40B4-BE49-F238E27FC236}">
                <a16:creationId xmlns:a16="http://schemas.microsoft.com/office/drawing/2014/main" id="{ABD53C97-84C0-4542-8D7E-F5BC02AC7DF5}"/>
              </a:ext>
            </a:extLst>
          </p:cNvPr>
          <p:cNvSpPr>
            <a:spLocks noGrp="1"/>
          </p:cNvSpPr>
          <p:nvPr>
            <p:ph type="ftr" sz="quarter" idx="11"/>
          </p:nvPr>
        </p:nvSpPr>
        <p:spPr/>
        <p:txBody>
          <a:bodyPr/>
          <a:lstStyle/>
          <a:p>
            <a:r>
              <a:rPr lang="en-US"/>
              <a:t>Amrutha S - amrutha.sathisan@gmail.com</a:t>
            </a:r>
          </a:p>
        </p:txBody>
      </p:sp>
      <p:sp>
        <p:nvSpPr>
          <p:cNvPr id="5" name="Slide Number Placeholder 4">
            <a:extLst>
              <a:ext uri="{FF2B5EF4-FFF2-40B4-BE49-F238E27FC236}">
                <a16:creationId xmlns:a16="http://schemas.microsoft.com/office/drawing/2014/main" id="{BB544DE2-573D-422E-A0F0-F999D082D9FA}"/>
              </a:ext>
            </a:extLst>
          </p:cNvPr>
          <p:cNvSpPr>
            <a:spLocks noGrp="1"/>
          </p:cNvSpPr>
          <p:nvPr>
            <p:ph type="sldNum" sz="quarter" idx="12"/>
          </p:nvPr>
        </p:nvSpPr>
        <p:spPr/>
        <p:txBody>
          <a:bodyPr/>
          <a:lstStyle/>
          <a:p>
            <a:fld id="{EB1320C2-AD1E-4722-90AE-FA2CD9C23302}" type="slidenum">
              <a:rPr lang="en-US" smtClean="0"/>
              <a:t>1</a:t>
            </a:fld>
            <a:endParaRPr lang="en-US"/>
          </a:p>
        </p:txBody>
      </p:sp>
    </p:spTree>
    <p:extLst>
      <p:ext uri="{BB962C8B-B14F-4D97-AF65-F5344CB8AC3E}">
        <p14:creationId xmlns:p14="http://schemas.microsoft.com/office/powerpoint/2010/main" val="226646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598CC54-6737-45FA-A3DB-02A07339E04F}"/>
              </a:ext>
            </a:extLst>
          </p:cNvPr>
          <p:cNvSpPr>
            <a:spLocks noGrp="1"/>
          </p:cNvSpPr>
          <p:nvPr>
            <p:ph type="ftr" sz="quarter" idx="11"/>
          </p:nvPr>
        </p:nvSpPr>
        <p:spPr/>
        <p:txBody>
          <a:bodyPr/>
          <a:lstStyle/>
          <a:p>
            <a:r>
              <a:rPr lang="en-US"/>
              <a:t>Amrutha S - amrutha.sathisan@gmail.com</a:t>
            </a:r>
          </a:p>
        </p:txBody>
      </p:sp>
      <p:sp>
        <p:nvSpPr>
          <p:cNvPr id="5" name="Slide Number Placeholder 4">
            <a:extLst>
              <a:ext uri="{FF2B5EF4-FFF2-40B4-BE49-F238E27FC236}">
                <a16:creationId xmlns:a16="http://schemas.microsoft.com/office/drawing/2014/main" id="{6E606D28-DE94-4CB8-9274-0D979976BF41}"/>
              </a:ext>
            </a:extLst>
          </p:cNvPr>
          <p:cNvSpPr>
            <a:spLocks noGrp="1"/>
          </p:cNvSpPr>
          <p:nvPr>
            <p:ph type="sldNum" sz="quarter" idx="12"/>
          </p:nvPr>
        </p:nvSpPr>
        <p:spPr/>
        <p:txBody>
          <a:bodyPr/>
          <a:lstStyle/>
          <a:p>
            <a:fld id="{EB1320C2-AD1E-4722-90AE-FA2CD9C23302}" type="slidenum">
              <a:rPr lang="en-US" smtClean="0"/>
              <a:t>10</a:t>
            </a:fld>
            <a:endParaRPr lang="en-US"/>
          </a:p>
        </p:txBody>
      </p:sp>
      <p:sp>
        <p:nvSpPr>
          <p:cNvPr id="7" name="TextBox 6">
            <a:extLst>
              <a:ext uri="{FF2B5EF4-FFF2-40B4-BE49-F238E27FC236}">
                <a16:creationId xmlns:a16="http://schemas.microsoft.com/office/drawing/2014/main" id="{A3489A7F-D5C9-441D-B1D6-12DCEE656BFA}"/>
              </a:ext>
            </a:extLst>
          </p:cNvPr>
          <p:cNvSpPr txBox="1"/>
          <p:nvPr/>
        </p:nvSpPr>
        <p:spPr>
          <a:xfrm>
            <a:off x="1141411" y="729344"/>
            <a:ext cx="5190116" cy="584775"/>
          </a:xfrm>
          <a:prstGeom prst="rect">
            <a:avLst/>
          </a:prstGeom>
          <a:noFill/>
        </p:spPr>
        <p:txBody>
          <a:bodyPr wrap="square">
            <a:spAutoFit/>
          </a:bodyPr>
          <a:lstStyle/>
          <a:p>
            <a:r>
              <a:rPr lang="en-US" sz="3200" dirty="0">
                <a:highlight>
                  <a:srgbClr val="FF0000"/>
                </a:highlight>
              </a:rPr>
              <a:t>SPENDING SCORE (1-100)</a:t>
            </a:r>
          </a:p>
        </p:txBody>
      </p:sp>
      <p:pic>
        <p:nvPicPr>
          <p:cNvPr id="9" name="Picture 8">
            <a:extLst>
              <a:ext uri="{FF2B5EF4-FFF2-40B4-BE49-F238E27FC236}">
                <a16:creationId xmlns:a16="http://schemas.microsoft.com/office/drawing/2014/main" id="{3F924B75-E24F-467B-B3E8-B37344213479}"/>
              </a:ext>
            </a:extLst>
          </p:cNvPr>
          <p:cNvPicPr>
            <a:picLocks noChangeAspect="1"/>
          </p:cNvPicPr>
          <p:nvPr/>
        </p:nvPicPr>
        <p:blipFill>
          <a:blip r:embed="rId2"/>
          <a:stretch>
            <a:fillRect/>
          </a:stretch>
        </p:blipFill>
        <p:spPr>
          <a:xfrm>
            <a:off x="1141411" y="1606507"/>
            <a:ext cx="4597811" cy="4276767"/>
          </a:xfrm>
          <a:prstGeom prst="rect">
            <a:avLst/>
          </a:prstGeom>
        </p:spPr>
      </p:pic>
      <p:sp>
        <p:nvSpPr>
          <p:cNvPr id="11" name="TextBox 10">
            <a:extLst>
              <a:ext uri="{FF2B5EF4-FFF2-40B4-BE49-F238E27FC236}">
                <a16:creationId xmlns:a16="http://schemas.microsoft.com/office/drawing/2014/main" id="{DBB97D46-908D-4362-B922-2CFAD39EB02A}"/>
              </a:ext>
            </a:extLst>
          </p:cNvPr>
          <p:cNvSpPr txBox="1"/>
          <p:nvPr/>
        </p:nvSpPr>
        <p:spPr>
          <a:xfrm>
            <a:off x="6331526" y="2952365"/>
            <a:ext cx="5403273" cy="830997"/>
          </a:xfrm>
          <a:prstGeom prst="rect">
            <a:avLst/>
          </a:prstGeom>
          <a:noFill/>
        </p:spPr>
        <p:txBody>
          <a:bodyPr wrap="square">
            <a:spAutoFit/>
          </a:bodyPr>
          <a:lstStyle/>
          <a:p>
            <a:r>
              <a:rPr lang="en-US" sz="2400" dirty="0"/>
              <a:t>most of the people have their spending score in the range of 35-60.</a:t>
            </a:r>
          </a:p>
        </p:txBody>
      </p:sp>
    </p:spTree>
    <p:extLst>
      <p:ext uri="{BB962C8B-B14F-4D97-AF65-F5344CB8AC3E}">
        <p14:creationId xmlns:p14="http://schemas.microsoft.com/office/powerpoint/2010/main" val="140161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3C9A5B-72F2-4B38-9E3F-22C05D18D6B4}"/>
              </a:ext>
            </a:extLst>
          </p:cNvPr>
          <p:cNvSpPr>
            <a:spLocks noGrp="1"/>
          </p:cNvSpPr>
          <p:nvPr>
            <p:ph type="title"/>
          </p:nvPr>
        </p:nvSpPr>
        <p:spPr>
          <a:xfrm>
            <a:off x="795049" y="313659"/>
            <a:ext cx="9905998" cy="1478570"/>
          </a:xfrm>
        </p:spPr>
        <p:txBody>
          <a:bodyPr/>
          <a:lstStyle/>
          <a:p>
            <a:r>
              <a:rPr lang="en-US" dirty="0"/>
              <a:t>ALGORITHM USED :</a:t>
            </a:r>
          </a:p>
        </p:txBody>
      </p:sp>
      <p:sp>
        <p:nvSpPr>
          <p:cNvPr id="5" name="Content Placeholder 4">
            <a:extLst>
              <a:ext uri="{FF2B5EF4-FFF2-40B4-BE49-F238E27FC236}">
                <a16:creationId xmlns:a16="http://schemas.microsoft.com/office/drawing/2014/main" id="{E4D71307-2AEE-47C8-916C-07C09CD96DCD}"/>
              </a:ext>
            </a:extLst>
          </p:cNvPr>
          <p:cNvSpPr>
            <a:spLocks noGrp="1"/>
          </p:cNvSpPr>
          <p:nvPr>
            <p:ph idx="1"/>
          </p:nvPr>
        </p:nvSpPr>
        <p:spPr>
          <a:xfrm>
            <a:off x="828098" y="1510203"/>
            <a:ext cx="10271556" cy="3541714"/>
          </a:xfrm>
        </p:spPr>
        <p:txBody>
          <a:bodyPr/>
          <a:lstStyle/>
          <a:p>
            <a:pPr marL="0" indent="0">
              <a:buNone/>
            </a:pPr>
            <a:r>
              <a:rPr lang="en-US" u="sng" dirty="0">
                <a:highlight>
                  <a:srgbClr val="0000FF"/>
                </a:highlight>
              </a:rPr>
              <a:t>K - Means Clustering</a:t>
            </a:r>
          </a:p>
          <a:p>
            <a:pPr marL="0" indent="0">
              <a:buNone/>
            </a:pPr>
            <a:r>
              <a:rPr lang="en-US" b="0" i="0" dirty="0">
                <a:effectLst/>
                <a:latin typeface="Inter"/>
              </a:rPr>
              <a:t>K-Means clustering is the most popular unsupervised machine learning algorithm, which is used when you have unlabeled data. The goal of this algorithm is to find groups in the data, with the number of groups represented by the variable K. </a:t>
            </a:r>
            <a:endParaRPr lang="en-US" u="sng" dirty="0"/>
          </a:p>
        </p:txBody>
      </p:sp>
      <p:sp>
        <p:nvSpPr>
          <p:cNvPr id="2" name="Footer Placeholder 1">
            <a:extLst>
              <a:ext uri="{FF2B5EF4-FFF2-40B4-BE49-F238E27FC236}">
                <a16:creationId xmlns:a16="http://schemas.microsoft.com/office/drawing/2014/main" id="{160C110A-035E-40C5-BBB6-AE932C18432E}"/>
              </a:ext>
            </a:extLst>
          </p:cNvPr>
          <p:cNvSpPr>
            <a:spLocks noGrp="1"/>
          </p:cNvSpPr>
          <p:nvPr>
            <p:ph type="ftr" sz="quarter" idx="11"/>
          </p:nvPr>
        </p:nvSpPr>
        <p:spPr/>
        <p:txBody>
          <a:bodyPr/>
          <a:lstStyle/>
          <a:p>
            <a:r>
              <a:rPr lang="en-US"/>
              <a:t>Amrutha S - amrutha.sathisan@gmail.com</a:t>
            </a:r>
          </a:p>
        </p:txBody>
      </p:sp>
      <p:sp>
        <p:nvSpPr>
          <p:cNvPr id="3" name="Slide Number Placeholder 2">
            <a:extLst>
              <a:ext uri="{FF2B5EF4-FFF2-40B4-BE49-F238E27FC236}">
                <a16:creationId xmlns:a16="http://schemas.microsoft.com/office/drawing/2014/main" id="{EE9876C3-6796-49B0-BE7E-E645D30F0A3D}"/>
              </a:ext>
            </a:extLst>
          </p:cNvPr>
          <p:cNvSpPr>
            <a:spLocks noGrp="1"/>
          </p:cNvSpPr>
          <p:nvPr>
            <p:ph type="sldNum" sz="quarter" idx="12"/>
          </p:nvPr>
        </p:nvSpPr>
        <p:spPr/>
        <p:txBody>
          <a:bodyPr/>
          <a:lstStyle/>
          <a:p>
            <a:fld id="{EB1320C2-AD1E-4722-90AE-FA2CD9C23302}" type="slidenum">
              <a:rPr lang="en-US" smtClean="0"/>
              <a:t>11</a:t>
            </a:fld>
            <a:endParaRPr lang="en-US"/>
          </a:p>
        </p:txBody>
      </p:sp>
      <p:pic>
        <p:nvPicPr>
          <p:cNvPr id="7" name="Picture 6">
            <a:extLst>
              <a:ext uri="{FF2B5EF4-FFF2-40B4-BE49-F238E27FC236}">
                <a16:creationId xmlns:a16="http://schemas.microsoft.com/office/drawing/2014/main" id="{E80F76E8-8A4D-4793-BFC2-CC9D7B7CE4EB}"/>
              </a:ext>
            </a:extLst>
          </p:cNvPr>
          <p:cNvPicPr>
            <a:picLocks noChangeAspect="1"/>
          </p:cNvPicPr>
          <p:nvPr/>
        </p:nvPicPr>
        <p:blipFill>
          <a:blip r:embed="rId2"/>
          <a:stretch>
            <a:fillRect/>
          </a:stretch>
        </p:blipFill>
        <p:spPr>
          <a:xfrm>
            <a:off x="4563831" y="3429000"/>
            <a:ext cx="5391902" cy="2657846"/>
          </a:xfrm>
          <a:prstGeom prst="rect">
            <a:avLst/>
          </a:prstGeom>
        </p:spPr>
      </p:pic>
    </p:spTree>
    <p:extLst>
      <p:ext uri="{BB962C8B-B14F-4D97-AF65-F5344CB8AC3E}">
        <p14:creationId xmlns:p14="http://schemas.microsoft.com/office/powerpoint/2010/main" val="277558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0BE1A65-4E5B-404C-B99F-ACF9428540D0}"/>
              </a:ext>
            </a:extLst>
          </p:cNvPr>
          <p:cNvSpPr>
            <a:spLocks noGrp="1"/>
          </p:cNvSpPr>
          <p:nvPr>
            <p:ph type="ftr" sz="quarter" idx="11"/>
          </p:nvPr>
        </p:nvSpPr>
        <p:spPr/>
        <p:txBody>
          <a:bodyPr/>
          <a:lstStyle/>
          <a:p>
            <a:r>
              <a:rPr lang="en-US"/>
              <a:t>Amrutha S - amrutha.sathisan@gmail.com</a:t>
            </a:r>
          </a:p>
        </p:txBody>
      </p:sp>
      <p:sp>
        <p:nvSpPr>
          <p:cNvPr id="5" name="Slide Number Placeholder 4">
            <a:extLst>
              <a:ext uri="{FF2B5EF4-FFF2-40B4-BE49-F238E27FC236}">
                <a16:creationId xmlns:a16="http://schemas.microsoft.com/office/drawing/2014/main" id="{521B5F6D-053F-44B0-B604-CCBC4B607DF7}"/>
              </a:ext>
            </a:extLst>
          </p:cNvPr>
          <p:cNvSpPr>
            <a:spLocks noGrp="1"/>
          </p:cNvSpPr>
          <p:nvPr>
            <p:ph type="sldNum" sz="quarter" idx="12"/>
          </p:nvPr>
        </p:nvSpPr>
        <p:spPr/>
        <p:txBody>
          <a:bodyPr/>
          <a:lstStyle/>
          <a:p>
            <a:fld id="{EB1320C2-AD1E-4722-90AE-FA2CD9C23302}" type="slidenum">
              <a:rPr lang="en-US" smtClean="0"/>
              <a:t>12</a:t>
            </a:fld>
            <a:endParaRPr lang="en-US"/>
          </a:p>
        </p:txBody>
      </p:sp>
      <p:sp>
        <p:nvSpPr>
          <p:cNvPr id="2" name="Title 1">
            <a:extLst>
              <a:ext uri="{FF2B5EF4-FFF2-40B4-BE49-F238E27FC236}">
                <a16:creationId xmlns:a16="http://schemas.microsoft.com/office/drawing/2014/main" id="{4C11E775-C7C8-48B7-86EF-20100FC9324B}"/>
              </a:ext>
            </a:extLst>
          </p:cNvPr>
          <p:cNvSpPr>
            <a:spLocks noGrp="1"/>
          </p:cNvSpPr>
          <p:nvPr>
            <p:ph type="title" idx="4294967295"/>
          </p:nvPr>
        </p:nvSpPr>
        <p:spPr>
          <a:xfrm>
            <a:off x="997527" y="327818"/>
            <a:ext cx="9906000" cy="1477963"/>
          </a:xfrm>
        </p:spPr>
        <p:txBody>
          <a:bodyPr/>
          <a:lstStyle/>
          <a:p>
            <a:r>
              <a:rPr lang="en-US" dirty="0"/>
              <a:t>K – means in dataset :</a:t>
            </a:r>
          </a:p>
        </p:txBody>
      </p:sp>
      <p:sp>
        <p:nvSpPr>
          <p:cNvPr id="3" name="Content Placeholder 2">
            <a:extLst>
              <a:ext uri="{FF2B5EF4-FFF2-40B4-BE49-F238E27FC236}">
                <a16:creationId xmlns:a16="http://schemas.microsoft.com/office/drawing/2014/main" id="{3C4D965B-C831-4010-B164-1D6FCF08D1F3}"/>
              </a:ext>
            </a:extLst>
          </p:cNvPr>
          <p:cNvSpPr>
            <a:spLocks noGrp="1"/>
          </p:cNvSpPr>
          <p:nvPr>
            <p:ph idx="4294967295"/>
          </p:nvPr>
        </p:nvSpPr>
        <p:spPr>
          <a:xfrm>
            <a:off x="997527" y="1658144"/>
            <a:ext cx="9906000" cy="3541712"/>
          </a:xfrm>
        </p:spPr>
        <p:txBody>
          <a:bodyPr>
            <a:normAutofit/>
          </a:bodyPr>
          <a:lstStyle/>
          <a:p>
            <a:pPr marL="0" indent="0">
              <a:buNone/>
            </a:pPr>
            <a:r>
              <a:rPr lang="en-US" sz="3200" dirty="0">
                <a:highlight>
                  <a:srgbClr val="FF0000"/>
                </a:highlight>
              </a:rPr>
              <a:t>DISTANCE MATRIX</a:t>
            </a:r>
          </a:p>
        </p:txBody>
      </p:sp>
      <p:pic>
        <p:nvPicPr>
          <p:cNvPr id="7" name="Picture 6">
            <a:extLst>
              <a:ext uri="{FF2B5EF4-FFF2-40B4-BE49-F238E27FC236}">
                <a16:creationId xmlns:a16="http://schemas.microsoft.com/office/drawing/2014/main" id="{7762CE9F-F6AF-48E6-A3C2-B340A200BDBE}"/>
              </a:ext>
            </a:extLst>
          </p:cNvPr>
          <p:cNvPicPr>
            <a:picLocks noChangeAspect="1"/>
          </p:cNvPicPr>
          <p:nvPr/>
        </p:nvPicPr>
        <p:blipFill>
          <a:blip r:embed="rId2"/>
          <a:stretch>
            <a:fillRect/>
          </a:stretch>
        </p:blipFill>
        <p:spPr>
          <a:xfrm>
            <a:off x="997527" y="2571959"/>
            <a:ext cx="8097380" cy="3210373"/>
          </a:xfrm>
          <a:prstGeom prst="rect">
            <a:avLst/>
          </a:prstGeom>
        </p:spPr>
      </p:pic>
      <p:sp>
        <p:nvSpPr>
          <p:cNvPr id="8" name="TextBox 7">
            <a:extLst>
              <a:ext uri="{FF2B5EF4-FFF2-40B4-BE49-F238E27FC236}">
                <a16:creationId xmlns:a16="http://schemas.microsoft.com/office/drawing/2014/main" id="{5AAB5DF3-00DE-437E-90C9-6E4283DCE707}"/>
              </a:ext>
            </a:extLst>
          </p:cNvPr>
          <p:cNvSpPr txBox="1"/>
          <p:nvPr/>
        </p:nvSpPr>
        <p:spPr>
          <a:xfrm>
            <a:off x="9178034" y="3761646"/>
            <a:ext cx="2598330" cy="830997"/>
          </a:xfrm>
          <a:prstGeom prst="rect">
            <a:avLst/>
          </a:prstGeom>
          <a:noFill/>
        </p:spPr>
        <p:txBody>
          <a:bodyPr wrap="square" rtlCol="0">
            <a:spAutoFit/>
          </a:bodyPr>
          <a:lstStyle/>
          <a:p>
            <a:pPr algn="ctr"/>
            <a:r>
              <a:rPr lang="en-US" sz="2400" dirty="0"/>
              <a:t>Age was set as index.</a:t>
            </a:r>
          </a:p>
        </p:txBody>
      </p:sp>
    </p:spTree>
    <p:extLst>
      <p:ext uri="{BB962C8B-B14F-4D97-AF65-F5344CB8AC3E}">
        <p14:creationId xmlns:p14="http://schemas.microsoft.com/office/powerpoint/2010/main" val="3064405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E69718-558F-499C-B761-5107FDA4234D}"/>
              </a:ext>
            </a:extLst>
          </p:cNvPr>
          <p:cNvSpPr>
            <a:spLocks noGrp="1"/>
          </p:cNvSpPr>
          <p:nvPr>
            <p:ph type="ftr" sz="quarter" idx="11"/>
          </p:nvPr>
        </p:nvSpPr>
        <p:spPr/>
        <p:txBody>
          <a:bodyPr/>
          <a:lstStyle/>
          <a:p>
            <a:r>
              <a:rPr lang="en-US"/>
              <a:t>Amrutha S - amrutha.sathisan@gmail.com</a:t>
            </a:r>
          </a:p>
        </p:txBody>
      </p:sp>
      <p:sp>
        <p:nvSpPr>
          <p:cNvPr id="3" name="Slide Number Placeholder 2">
            <a:extLst>
              <a:ext uri="{FF2B5EF4-FFF2-40B4-BE49-F238E27FC236}">
                <a16:creationId xmlns:a16="http://schemas.microsoft.com/office/drawing/2014/main" id="{10124EA8-2126-40E5-B1F2-286E0AC014C5}"/>
              </a:ext>
            </a:extLst>
          </p:cNvPr>
          <p:cNvSpPr>
            <a:spLocks noGrp="1"/>
          </p:cNvSpPr>
          <p:nvPr>
            <p:ph type="sldNum" sz="quarter" idx="12"/>
          </p:nvPr>
        </p:nvSpPr>
        <p:spPr/>
        <p:txBody>
          <a:bodyPr/>
          <a:lstStyle/>
          <a:p>
            <a:fld id="{EB1320C2-AD1E-4722-90AE-FA2CD9C23302}" type="slidenum">
              <a:rPr lang="en-US" smtClean="0"/>
              <a:t>13</a:t>
            </a:fld>
            <a:endParaRPr lang="en-US"/>
          </a:p>
        </p:txBody>
      </p:sp>
      <p:sp>
        <p:nvSpPr>
          <p:cNvPr id="6" name="TextBox 5">
            <a:extLst>
              <a:ext uri="{FF2B5EF4-FFF2-40B4-BE49-F238E27FC236}">
                <a16:creationId xmlns:a16="http://schemas.microsoft.com/office/drawing/2014/main" id="{84A6FE5C-B47B-41ED-A760-5966189BE7C2}"/>
              </a:ext>
            </a:extLst>
          </p:cNvPr>
          <p:cNvSpPr txBox="1"/>
          <p:nvPr/>
        </p:nvSpPr>
        <p:spPr>
          <a:xfrm>
            <a:off x="1141411" y="858982"/>
            <a:ext cx="5938262" cy="584775"/>
          </a:xfrm>
          <a:prstGeom prst="rect">
            <a:avLst/>
          </a:prstGeom>
          <a:noFill/>
        </p:spPr>
        <p:txBody>
          <a:bodyPr wrap="square" rtlCol="0">
            <a:spAutoFit/>
          </a:bodyPr>
          <a:lstStyle/>
          <a:p>
            <a:r>
              <a:rPr lang="en-US" sz="3200" dirty="0">
                <a:highlight>
                  <a:srgbClr val="FF0000"/>
                </a:highlight>
              </a:rPr>
              <a:t>OPTIMUM NUMBER OF CLUSTERS</a:t>
            </a:r>
          </a:p>
        </p:txBody>
      </p:sp>
      <p:pic>
        <p:nvPicPr>
          <p:cNvPr id="8" name="Picture 7">
            <a:extLst>
              <a:ext uri="{FF2B5EF4-FFF2-40B4-BE49-F238E27FC236}">
                <a16:creationId xmlns:a16="http://schemas.microsoft.com/office/drawing/2014/main" id="{911F3E2A-C884-44BA-85A0-6EBF9310E4C7}"/>
              </a:ext>
            </a:extLst>
          </p:cNvPr>
          <p:cNvPicPr>
            <a:picLocks noChangeAspect="1"/>
          </p:cNvPicPr>
          <p:nvPr/>
        </p:nvPicPr>
        <p:blipFill>
          <a:blip r:embed="rId2"/>
          <a:stretch>
            <a:fillRect/>
          </a:stretch>
        </p:blipFill>
        <p:spPr>
          <a:xfrm>
            <a:off x="1141411" y="1709062"/>
            <a:ext cx="9134910" cy="3761434"/>
          </a:xfrm>
          <a:prstGeom prst="rect">
            <a:avLst/>
          </a:prstGeom>
        </p:spPr>
      </p:pic>
      <p:sp>
        <p:nvSpPr>
          <p:cNvPr id="9" name="Speech Bubble: Rectangle with Corners Rounded 8">
            <a:extLst>
              <a:ext uri="{FF2B5EF4-FFF2-40B4-BE49-F238E27FC236}">
                <a16:creationId xmlns:a16="http://schemas.microsoft.com/office/drawing/2014/main" id="{4DBBF9C3-9E82-4881-8309-BFD98C697AE3}"/>
              </a:ext>
            </a:extLst>
          </p:cNvPr>
          <p:cNvSpPr/>
          <p:nvPr/>
        </p:nvSpPr>
        <p:spPr>
          <a:xfrm>
            <a:off x="4544291" y="3231573"/>
            <a:ext cx="858982" cy="394854"/>
          </a:xfrm>
          <a:prstGeom prst="wedgeRoundRectCallout">
            <a:avLst>
              <a:gd name="adj1" fmla="val -53498"/>
              <a:gd name="adj2" fmla="val 1098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 = 4</a:t>
            </a:r>
          </a:p>
        </p:txBody>
      </p:sp>
    </p:spTree>
    <p:extLst>
      <p:ext uri="{BB962C8B-B14F-4D97-AF65-F5344CB8AC3E}">
        <p14:creationId xmlns:p14="http://schemas.microsoft.com/office/powerpoint/2010/main" val="1649404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409405-2FA0-44EA-A7ED-263BB695FEAC}"/>
              </a:ext>
            </a:extLst>
          </p:cNvPr>
          <p:cNvSpPr>
            <a:spLocks noGrp="1"/>
          </p:cNvSpPr>
          <p:nvPr>
            <p:ph type="ftr" sz="quarter" idx="11"/>
          </p:nvPr>
        </p:nvSpPr>
        <p:spPr/>
        <p:txBody>
          <a:bodyPr/>
          <a:lstStyle/>
          <a:p>
            <a:r>
              <a:rPr lang="en-US"/>
              <a:t>Amrutha S - amrutha.sathisan@gmail.com</a:t>
            </a:r>
          </a:p>
        </p:txBody>
      </p:sp>
      <p:sp>
        <p:nvSpPr>
          <p:cNvPr id="3" name="Slide Number Placeholder 2">
            <a:extLst>
              <a:ext uri="{FF2B5EF4-FFF2-40B4-BE49-F238E27FC236}">
                <a16:creationId xmlns:a16="http://schemas.microsoft.com/office/drawing/2014/main" id="{AB2F9DB8-07DE-4CA7-900C-E1E4CF33BA1D}"/>
              </a:ext>
            </a:extLst>
          </p:cNvPr>
          <p:cNvSpPr>
            <a:spLocks noGrp="1"/>
          </p:cNvSpPr>
          <p:nvPr>
            <p:ph type="sldNum" sz="quarter" idx="12"/>
          </p:nvPr>
        </p:nvSpPr>
        <p:spPr/>
        <p:txBody>
          <a:bodyPr/>
          <a:lstStyle/>
          <a:p>
            <a:fld id="{EB1320C2-AD1E-4722-90AE-FA2CD9C23302}" type="slidenum">
              <a:rPr lang="en-US" smtClean="0"/>
              <a:t>14</a:t>
            </a:fld>
            <a:endParaRPr lang="en-US"/>
          </a:p>
        </p:txBody>
      </p:sp>
      <p:sp>
        <p:nvSpPr>
          <p:cNvPr id="4" name="TextBox 3">
            <a:extLst>
              <a:ext uri="{FF2B5EF4-FFF2-40B4-BE49-F238E27FC236}">
                <a16:creationId xmlns:a16="http://schemas.microsoft.com/office/drawing/2014/main" id="{7F4E1281-A5F1-4511-B459-9224AC8EDDA8}"/>
              </a:ext>
            </a:extLst>
          </p:cNvPr>
          <p:cNvSpPr txBox="1"/>
          <p:nvPr/>
        </p:nvSpPr>
        <p:spPr>
          <a:xfrm>
            <a:off x="1141411" y="748145"/>
            <a:ext cx="3887789" cy="584775"/>
          </a:xfrm>
          <a:prstGeom prst="rect">
            <a:avLst/>
          </a:prstGeom>
          <a:noFill/>
        </p:spPr>
        <p:txBody>
          <a:bodyPr wrap="square" rtlCol="0">
            <a:spAutoFit/>
          </a:bodyPr>
          <a:lstStyle/>
          <a:p>
            <a:r>
              <a:rPr lang="en-US" sz="3200" dirty="0">
                <a:highlight>
                  <a:srgbClr val="FF0000"/>
                </a:highlight>
              </a:rPr>
              <a:t>SILHOUETTE SCORE</a:t>
            </a:r>
          </a:p>
        </p:txBody>
      </p:sp>
      <p:pic>
        <p:nvPicPr>
          <p:cNvPr id="6" name="Picture 5">
            <a:extLst>
              <a:ext uri="{FF2B5EF4-FFF2-40B4-BE49-F238E27FC236}">
                <a16:creationId xmlns:a16="http://schemas.microsoft.com/office/drawing/2014/main" id="{C1AFD947-1CEA-40F6-81BB-F6907BA6848D}"/>
              </a:ext>
            </a:extLst>
          </p:cNvPr>
          <p:cNvPicPr>
            <a:picLocks noChangeAspect="1"/>
          </p:cNvPicPr>
          <p:nvPr/>
        </p:nvPicPr>
        <p:blipFill>
          <a:blip r:embed="rId2"/>
          <a:stretch>
            <a:fillRect/>
          </a:stretch>
        </p:blipFill>
        <p:spPr>
          <a:xfrm>
            <a:off x="1260763" y="2096190"/>
            <a:ext cx="4051106" cy="521283"/>
          </a:xfrm>
          <a:prstGeom prst="rect">
            <a:avLst/>
          </a:prstGeom>
        </p:spPr>
      </p:pic>
      <p:sp>
        <p:nvSpPr>
          <p:cNvPr id="7" name="TextBox 6">
            <a:extLst>
              <a:ext uri="{FF2B5EF4-FFF2-40B4-BE49-F238E27FC236}">
                <a16:creationId xmlns:a16="http://schemas.microsoft.com/office/drawing/2014/main" id="{DD849FC6-E7A8-452C-850B-4609478DA271}"/>
              </a:ext>
            </a:extLst>
          </p:cNvPr>
          <p:cNvSpPr txBox="1"/>
          <p:nvPr/>
        </p:nvSpPr>
        <p:spPr>
          <a:xfrm>
            <a:off x="1141411" y="3133172"/>
            <a:ext cx="10191606" cy="1569660"/>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b="0" i="0" dirty="0">
                <a:effectLst/>
                <a:latin typeface="Inter"/>
              </a:rPr>
              <a:t>The silhouette score falls within the range [-1, 1]. The silhouette score of 1 means that the clusters are very dense and nicely separated. The score of 0 means that clusters are overlapping. The score of less than 0 </a:t>
            </a:r>
            <a:r>
              <a:rPr lang="en-US" sz="2400" i="0" dirty="0">
                <a:effectLst/>
                <a:latin typeface="Inter"/>
              </a:rPr>
              <a:t>means that data belonging to clusters may be wrong/incorrect.</a:t>
            </a:r>
            <a:endParaRPr lang="en-US" sz="2400" dirty="0">
              <a:latin typeface="Inter"/>
            </a:endParaRPr>
          </a:p>
        </p:txBody>
      </p:sp>
    </p:spTree>
    <p:extLst>
      <p:ext uri="{BB962C8B-B14F-4D97-AF65-F5344CB8AC3E}">
        <p14:creationId xmlns:p14="http://schemas.microsoft.com/office/powerpoint/2010/main" val="295095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BF2542-DE6F-4CFD-BA81-5942F68B8501}"/>
              </a:ext>
            </a:extLst>
          </p:cNvPr>
          <p:cNvSpPr>
            <a:spLocks noGrp="1"/>
          </p:cNvSpPr>
          <p:nvPr>
            <p:ph type="ftr" sz="quarter" idx="11"/>
          </p:nvPr>
        </p:nvSpPr>
        <p:spPr/>
        <p:txBody>
          <a:bodyPr/>
          <a:lstStyle/>
          <a:p>
            <a:r>
              <a:rPr lang="en-US"/>
              <a:t>Amrutha S - amrutha.sathisan@gmail.com</a:t>
            </a:r>
          </a:p>
        </p:txBody>
      </p:sp>
      <p:sp>
        <p:nvSpPr>
          <p:cNvPr id="3" name="Slide Number Placeholder 2">
            <a:extLst>
              <a:ext uri="{FF2B5EF4-FFF2-40B4-BE49-F238E27FC236}">
                <a16:creationId xmlns:a16="http://schemas.microsoft.com/office/drawing/2014/main" id="{5D3008C5-3184-4407-A12F-71BFBB9FAA5A}"/>
              </a:ext>
            </a:extLst>
          </p:cNvPr>
          <p:cNvSpPr>
            <a:spLocks noGrp="1"/>
          </p:cNvSpPr>
          <p:nvPr>
            <p:ph type="sldNum" sz="quarter" idx="12"/>
          </p:nvPr>
        </p:nvSpPr>
        <p:spPr/>
        <p:txBody>
          <a:bodyPr/>
          <a:lstStyle/>
          <a:p>
            <a:fld id="{EB1320C2-AD1E-4722-90AE-FA2CD9C23302}" type="slidenum">
              <a:rPr lang="en-US" smtClean="0"/>
              <a:t>15</a:t>
            </a:fld>
            <a:endParaRPr lang="en-US"/>
          </a:p>
        </p:txBody>
      </p:sp>
      <p:sp>
        <p:nvSpPr>
          <p:cNvPr id="4" name="TextBox 3">
            <a:extLst>
              <a:ext uri="{FF2B5EF4-FFF2-40B4-BE49-F238E27FC236}">
                <a16:creationId xmlns:a16="http://schemas.microsoft.com/office/drawing/2014/main" id="{DB352736-E30B-4080-BF81-AFC5D3F9D158}"/>
              </a:ext>
            </a:extLst>
          </p:cNvPr>
          <p:cNvSpPr txBox="1"/>
          <p:nvPr/>
        </p:nvSpPr>
        <p:spPr>
          <a:xfrm>
            <a:off x="1141411" y="775854"/>
            <a:ext cx="4358844" cy="584775"/>
          </a:xfrm>
          <a:prstGeom prst="rect">
            <a:avLst/>
          </a:prstGeom>
          <a:noFill/>
        </p:spPr>
        <p:txBody>
          <a:bodyPr wrap="square" rtlCol="0">
            <a:spAutoFit/>
          </a:bodyPr>
          <a:lstStyle/>
          <a:p>
            <a:r>
              <a:rPr lang="en-US" sz="3200" dirty="0">
                <a:highlight>
                  <a:srgbClr val="FF0000"/>
                </a:highlight>
              </a:rPr>
              <a:t>PLOTTING OF CLUSTERS</a:t>
            </a:r>
          </a:p>
        </p:txBody>
      </p:sp>
      <p:pic>
        <p:nvPicPr>
          <p:cNvPr id="6" name="Picture 5">
            <a:extLst>
              <a:ext uri="{FF2B5EF4-FFF2-40B4-BE49-F238E27FC236}">
                <a16:creationId xmlns:a16="http://schemas.microsoft.com/office/drawing/2014/main" id="{9D312350-7B76-4C19-AFC9-EC639309EC4F}"/>
              </a:ext>
            </a:extLst>
          </p:cNvPr>
          <p:cNvPicPr>
            <a:picLocks noChangeAspect="1"/>
          </p:cNvPicPr>
          <p:nvPr/>
        </p:nvPicPr>
        <p:blipFill rotWithShape="1">
          <a:blip r:embed="rId2"/>
          <a:srcRect r="3130"/>
          <a:stretch/>
        </p:blipFill>
        <p:spPr>
          <a:xfrm>
            <a:off x="1141411" y="1859690"/>
            <a:ext cx="8916989" cy="3491242"/>
          </a:xfrm>
          <a:prstGeom prst="rect">
            <a:avLst/>
          </a:prstGeom>
        </p:spPr>
      </p:pic>
    </p:spTree>
    <p:extLst>
      <p:ext uri="{BB962C8B-B14F-4D97-AF65-F5344CB8AC3E}">
        <p14:creationId xmlns:p14="http://schemas.microsoft.com/office/powerpoint/2010/main" val="198743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09B962-3264-4D0E-96EE-C24DF3D563E4}"/>
              </a:ext>
            </a:extLst>
          </p:cNvPr>
          <p:cNvSpPr>
            <a:spLocks noGrp="1"/>
          </p:cNvSpPr>
          <p:nvPr>
            <p:ph type="ftr" sz="quarter" idx="11"/>
          </p:nvPr>
        </p:nvSpPr>
        <p:spPr/>
        <p:txBody>
          <a:bodyPr/>
          <a:lstStyle/>
          <a:p>
            <a:r>
              <a:rPr lang="en-US"/>
              <a:t>Amrutha S - amrutha.sathisan@gmail.com</a:t>
            </a:r>
          </a:p>
        </p:txBody>
      </p:sp>
      <p:sp>
        <p:nvSpPr>
          <p:cNvPr id="3" name="Slide Number Placeholder 2">
            <a:extLst>
              <a:ext uri="{FF2B5EF4-FFF2-40B4-BE49-F238E27FC236}">
                <a16:creationId xmlns:a16="http://schemas.microsoft.com/office/drawing/2014/main" id="{0852BA76-FFC3-499A-B68D-434C7AF7ED99}"/>
              </a:ext>
            </a:extLst>
          </p:cNvPr>
          <p:cNvSpPr>
            <a:spLocks noGrp="1"/>
          </p:cNvSpPr>
          <p:nvPr>
            <p:ph type="sldNum" sz="quarter" idx="12"/>
          </p:nvPr>
        </p:nvSpPr>
        <p:spPr/>
        <p:txBody>
          <a:bodyPr/>
          <a:lstStyle/>
          <a:p>
            <a:fld id="{EB1320C2-AD1E-4722-90AE-FA2CD9C23302}" type="slidenum">
              <a:rPr lang="en-US" smtClean="0"/>
              <a:t>16</a:t>
            </a:fld>
            <a:endParaRPr lang="en-US"/>
          </a:p>
        </p:txBody>
      </p:sp>
      <p:sp>
        <p:nvSpPr>
          <p:cNvPr id="4" name="TextBox 3">
            <a:extLst>
              <a:ext uri="{FF2B5EF4-FFF2-40B4-BE49-F238E27FC236}">
                <a16:creationId xmlns:a16="http://schemas.microsoft.com/office/drawing/2014/main" id="{C45A178C-AD0F-496A-A146-B4239524D231}"/>
              </a:ext>
            </a:extLst>
          </p:cNvPr>
          <p:cNvSpPr txBox="1"/>
          <p:nvPr/>
        </p:nvSpPr>
        <p:spPr>
          <a:xfrm>
            <a:off x="1044429" y="2452255"/>
            <a:ext cx="4552808" cy="1323439"/>
          </a:xfrm>
          <a:prstGeom prst="rect">
            <a:avLst/>
          </a:prstGeom>
          <a:noFill/>
        </p:spPr>
        <p:txBody>
          <a:bodyPr wrap="square" rtlCol="0">
            <a:spAutoFit/>
          </a:bodyPr>
          <a:lstStyle/>
          <a:p>
            <a:r>
              <a:rPr lang="en-US" sz="4000" dirty="0">
                <a:solidFill>
                  <a:srgbClr val="C00000"/>
                </a:solidFill>
              </a:rPr>
              <a:t>Thank you for viewing my work!!!</a:t>
            </a:r>
          </a:p>
        </p:txBody>
      </p:sp>
      <p:pic>
        <p:nvPicPr>
          <p:cNvPr id="6" name="Picture 5">
            <a:extLst>
              <a:ext uri="{FF2B5EF4-FFF2-40B4-BE49-F238E27FC236}">
                <a16:creationId xmlns:a16="http://schemas.microsoft.com/office/drawing/2014/main" id="{485D29AD-9F26-4B68-96E4-81C17ABBACC4}"/>
              </a:ext>
            </a:extLst>
          </p:cNvPr>
          <p:cNvPicPr>
            <a:picLocks noChangeAspect="1"/>
          </p:cNvPicPr>
          <p:nvPr/>
        </p:nvPicPr>
        <p:blipFill rotWithShape="1">
          <a:blip r:embed="rId2"/>
          <a:srcRect l="5749" r="5483" b="13608"/>
          <a:stretch/>
        </p:blipFill>
        <p:spPr>
          <a:xfrm>
            <a:off x="5271200" y="1187203"/>
            <a:ext cx="5876371" cy="4081483"/>
          </a:xfrm>
          <a:prstGeom prst="rect">
            <a:avLst/>
          </a:prstGeom>
        </p:spPr>
      </p:pic>
    </p:spTree>
    <p:extLst>
      <p:ext uri="{BB962C8B-B14F-4D97-AF65-F5344CB8AC3E}">
        <p14:creationId xmlns:p14="http://schemas.microsoft.com/office/powerpoint/2010/main" val="295646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A6E5-6B7B-463C-A6D3-814E0D2AF008}"/>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7F58055A-956F-429B-9FE8-62EC7907B7BB}"/>
              </a:ext>
            </a:extLst>
          </p:cNvPr>
          <p:cNvSpPr>
            <a:spLocks noGrp="1"/>
          </p:cNvSpPr>
          <p:nvPr>
            <p:ph idx="1"/>
          </p:nvPr>
        </p:nvSpPr>
        <p:spPr>
          <a:xfrm>
            <a:off x="929336" y="2097088"/>
            <a:ext cx="10330152" cy="3541714"/>
          </a:xfrm>
        </p:spPr>
        <p:txBody>
          <a:bodyPr/>
          <a:lstStyle/>
          <a:p>
            <a:pPr algn="just"/>
            <a:r>
              <a:rPr lang="en-US" b="0" i="0" dirty="0">
                <a:effectLst/>
                <a:latin typeface="Inter"/>
              </a:rPr>
              <a:t>You are owing a supermarket mall and through membership cards , you have some basic data about your customers like Customer ID, age, gender, annual income and spending score. Spending Score is something you assign to the customer based on your defined parameters like customer behavior and purchasing data.</a:t>
            </a:r>
            <a:endParaRPr lang="en-US" dirty="0"/>
          </a:p>
        </p:txBody>
      </p:sp>
      <p:sp>
        <p:nvSpPr>
          <p:cNvPr id="4" name="Footer Placeholder 3">
            <a:extLst>
              <a:ext uri="{FF2B5EF4-FFF2-40B4-BE49-F238E27FC236}">
                <a16:creationId xmlns:a16="http://schemas.microsoft.com/office/drawing/2014/main" id="{CDACF49E-E8F4-428A-A8E6-6C60E235DA47}"/>
              </a:ext>
            </a:extLst>
          </p:cNvPr>
          <p:cNvSpPr>
            <a:spLocks noGrp="1"/>
          </p:cNvSpPr>
          <p:nvPr>
            <p:ph type="ftr" sz="quarter" idx="11"/>
          </p:nvPr>
        </p:nvSpPr>
        <p:spPr/>
        <p:txBody>
          <a:bodyPr/>
          <a:lstStyle/>
          <a:p>
            <a:r>
              <a:rPr lang="en-US"/>
              <a:t>Amrutha S - amrutha.sathisan@gmail.com</a:t>
            </a:r>
          </a:p>
        </p:txBody>
      </p:sp>
      <p:sp>
        <p:nvSpPr>
          <p:cNvPr id="5" name="Slide Number Placeholder 4">
            <a:extLst>
              <a:ext uri="{FF2B5EF4-FFF2-40B4-BE49-F238E27FC236}">
                <a16:creationId xmlns:a16="http://schemas.microsoft.com/office/drawing/2014/main" id="{A978E2FE-4C2C-4206-A6EE-67ECC5431A58}"/>
              </a:ext>
            </a:extLst>
          </p:cNvPr>
          <p:cNvSpPr>
            <a:spLocks noGrp="1"/>
          </p:cNvSpPr>
          <p:nvPr>
            <p:ph type="sldNum" sz="quarter" idx="12"/>
          </p:nvPr>
        </p:nvSpPr>
        <p:spPr/>
        <p:txBody>
          <a:bodyPr/>
          <a:lstStyle/>
          <a:p>
            <a:fld id="{EB1320C2-AD1E-4722-90AE-FA2CD9C23302}" type="slidenum">
              <a:rPr lang="en-US" smtClean="0"/>
              <a:t>2</a:t>
            </a:fld>
            <a:endParaRPr lang="en-US"/>
          </a:p>
        </p:txBody>
      </p:sp>
    </p:spTree>
    <p:extLst>
      <p:ext uri="{BB962C8B-B14F-4D97-AF65-F5344CB8AC3E}">
        <p14:creationId xmlns:p14="http://schemas.microsoft.com/office/powerpoint/2010/main" val="97263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FA33-A65A-4407-B3BF-BD3A5D168696}"/>
              </a:ext>
            </a:extLst>
          </p:cNvPr>
          <p:cNvSpPr>
            <a:spLocks noGrp="1"/>
          </p:cNvSpPr>
          <p:nvPr>
            <p:ph type="title"/>
          </p:nvPr>
        </p:nvSpPr>
        <p:spPr/>
        <p:txBody>
          <a:bodyPr/>
          <a:lstStyle/>
          <a:p>
            <a:r>
              <a:rPr lang="en-US" dirty="0"/>
              <a:t>Challenges faced in the project :</a:t>
            </a:r>
          </a:p>
        </p:txBody>
      </p:sp>
      <p:sp>
        <p:nvSpPr>
          <p:cNvPr id="3" name="Content Placeholder 2">
            <a:extLst>
              <a:ext uri="{FF2B5EF4-FFF2-40B4-BE49-F238E27FC236}">
                <a16:creationId xmlns:a16="http://schemas.microsoft.com/office/drawing/2014/main" id="{BBFBB986-8384-4A00-8DDC-CB3BDA6840A6}"/>
              </a:ext>
            </a:extLst>
          </p:cNvPr>
          <p:cNvSpPr>
            <a:spLocks noGrp="1"/>
          </p:cNvSpPr>
          <p:nvPr>
            <p:ph idx="1"/>
          </p:nvPr>
        </p:nvSpPr>
        <p:spPr/>
        <p:txBody>
          <a:bodyPr/>
          <a:lstStyle/>
          <a:p>
            <a:pPr algn="just"/>
            <a:r>
              <a:rPr lang="en-US" dirty="0"/>
              <a:t>There was no target variable present in the dataset</a:t>
            </a:r>
          </a:p>
          <a:p>
            <a:pPr algn="just"/>
            <a:r>
              <a:rPr lang="en-US" dirty="0"/>
              <a:t>Find the optimum number of clusters required.</a:t>
            </a:r>
          </a:p>
        </p:txBody>
      </p:sp>
      <p:sp>
        <p:nvSpPr>
          <p:cNvPr id="4" name="Footer Placeholder 3">
            <a:extLst>
              <a:ext uri="{FF2B5EF4-FFF2-40B4-BE49-F238E27FC236}">
                <a16:creationId xmlns:a16="http://schemas.microsoft.com/office/drawing/2014/main" id="{A2AF9615-8C2A-456F-8D30-B22ACEE5B23D}"/>
              </a:ext>
            </a:extLst>
          </p:cNvPr>
          <p:cNvSpPr>
            <a:spLocks noGrp="1"/>
          </p:cNvSpPr>
          <p:nvPr>
            <p:ph type="ftr" sz="quarter" idx="11"/>
          </p:nvPr>
        </p:nvSpPr>
        <p:spPr/>
        <p:txBody>
          <a:bodyPr/>
          <a:lstStyle/>
          <a:p>
            <a:r>
              <a:rPr lang="en-US"/>
              <a:t>Amrutha S - amrutha.sathisan@gmail.com</a:t>
            </a:r>
          </a:p>
        </p:txBody>
      </p:sp>
      <p:sp>
        <p:nvSpPr>
          <p:cNvPr id="5" name="Slide Number Placeholder 4">
            <a:extLst>
              <a:ext uri="{FF2B5EF4-FFF2-40B4-BE49-F238E27FC236}">
                <a16:creationId xmlns:a16="http://schemas.microsoft.com/office/drawing/2014/main" id="{C3486A42-B2E2-40E9-83FC-3CEF1A39790E}"/>
              </a:ext>
            </a:extLst>
          </p:cNvPr>
          <p:cNvSpPr>
            <a:spLocks noGrp="1"/>
          </p:cNvSpPr>
          <p:nvPr>
            <p:ph type="sldNum" sz="quarter" idx="12"/>
          </p:nvPr>
        </p:nvSpPr>
        <p:spPr/>
        <p:txBody>
          <a:bodyPr/>
          <a:lstStyle/>
          <a:p>
            <a:fld id="{EB1320C2-AD1E-4722-90AE-FA2CD9C23302}" type="slidenum">
              <a:rPr lang="en-US" smtClean="0"/>
              <a:t>3</a:t>
            </a:fld>
            <a:endParaRPr lang="en-US"/>
          </a:p>
        </p:txBody>
      </p:sp>
    </p:spTree>
    <p:extLst>
      <p:ext uri="{BB962C8B-B14F-4D97-AF65-F5344CB8AC3E}">
        <p14:creationId xmlns:p14="http://schemas.microsoft.com/office/powerpoint/2010/main" val="409041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F71F-F4B8-4E6B-91BC-7EB898671864}"/>
              </a:ext>
            </a:extLst>
          </p:cNvPr>
          <p:cNvSpPr>
            <a:spLocks noGrp="1"/>
          </p:cNvSpPr>
          <p:nvPr>
            <p:ph type="title"/>
          </p:nvPr>
        </p:nvSpPr>
        <p:spPr/>
        <p:txBody>
          <a:bodyPr/>
          <a:lstStyle/>
          <a:p>
            <a:r>
              <a:rPr lang="en-US" dirty="0"/>
              <a:t>MY LEARNINGS:</a:t>
            </a:r>
          </a:p>
        </p:txBody>
      </p:sp>
      <p:sp>
        <p:nvSpPr>
          <p:cNvPr id="3" name="Content Placeholder 2">
            <a:extLst>
              <a:ext uri="{FF2B5EF4-FFF2-40B4-BE49-F238E27FC236}">
                <a16:creationId xmlns:a16="http://schemas.microsoft.com/office/drawing/2014/main" id="{5FD231DE-3406-492E-A337-52B6A85D4FD5}"/>
              </a:ext>
            </a:extLst>
          </p:cNvPr>
          <p:cNvSpPr>
            <a:spLocks noGrp="1"/>
          </p:cNvSpPr>
          <p:nvPr>
            <p:ph idx="1"/>
          </p:nvPr>
        </p:nvSpPr>
        <p:spPr/>
        <p:txBody>
          <a:bodyPr/>
          <a:lstStyle/>
          <a:p>
            <a:r>
              <a:rPr lang="en-US" dirty="0"/>
              <a:t>Deal with unlabeled data.</a:t>
            </a:r>
          </a:p>
          <a:p>
            <a:r>
              <a:rPr lang="en-US" dirty="0"/>
              <a:t>Concept of clustering</a:t>
            </a:r>
          </a:p>
          <a:p>
            <a:r>
              <a:rPr lang="en-US" dirty="0"/>
              <a:t>K means Clustering</a:t>
            </a:r>
          </a:p>
          <a:p>
            <a:r>
              <a:rPr lang="en-US" dirty="0"/>
              <a:t>Elbow method</a:t>
            </a:r>
          </a:p>
          <a:p>
            <a:r>
              <a:rPr lang="en-US" dirty="0">
                <a:latin typeface="Inter"/>
              </a:rPr>
              <a:t>S</a:t>
            </a:r>
            <a:r>
              <a:rPr lang="en-US" sz="2400" b="0" i="0" dirty="0">
                <a:effectLst/>
                <a:latin typeface="Inter"/>
              </a:rPr>
              <a:t>ilhouette score</a:t>
            </a:r>
            <a:endParaRPr lang="en-US" dirty="0"/>
          </a:p>
        </p:txBody>
      </p:sp>
      <p:sp>
        <p:nvSpPr>
          <p:cNvPr id="4" name="Footer Placeholder 3">
            <a:extLst>
              <a:ext uri="{FF2B5EF4-FFF2-40B4-BE49-F238E27FC236}">
                <a16:creationId xmlns:a16="http://schemas.microsoft.com/office/drawing/2014/main" id="{E3087472-97DE-4C32-8446-3C6E44C3AD94}"/>
              </a:ext>
            </a:extLst>
          </p:cNvPr>
          <p:cNvSpPr>
            <a:spLocks noGrp="1"/>
          </p:cNvSpPr>
          <p:nvPr>
            <p:ph type="ftr" sz="quarter" idx="11"/>
          </p:nvPr>
        </p:nvSpPr>
        <p:spPr/>
        <p:txBody>
          <a:bodyPr/>
          <a:lstStyle/>
          <a:p>
            <a:r>
              <a:rPr lang="en-US"/>
              <a:t>Amrutha S - amrutha.sathisan@gmail.com</a:t>
            </a:r>
          </a:p>
        </p:txBody>
      </p:sp>
      <p:sp>
        <p:nvSpPr>
          <p:cNvPr id="5" name="Slide Number Placeholder 4">
            <a:extLst>
              <a:ext uri="{FF2B5EF4-FFF2-40B4-BE49-F238E27FC236}">
                <a16:creationId xmlns:a16="http://schemas.microsoft.com/office/drawing/2014/main" id="{98397E6F-D26B-48C7-AA8B-61054C09D8E3}"/>
              </a:ext>
            </a:extLst>
          </p:cNvPr>
          <p:cNvSpPr>
            <a:spLocks noGrp="1"/>
          </p:cNvSpPr>
          <p:nvPr>
            <p:ph type="sldNum" sz="quarter" idx="12"/>
          </p:nvPr>
        </p:nvSpPr>
        <p:spPr/>
        <p:txBody>
          <a:bodyPr/>
          <a:lstStyle/>
          <a:p>
            <a:fld id="{EB1320C2-AD1E-4722-90AE-FA2CD9C23302}" type="slidenum">
              <a:rPr lang="en-US" smtClean="0"/>
              <a:t>4</a:t>
            </a:fld>
            <a:endParaRPr lang="en-US"/>
          </a:p>
        </p:txBody>
      </p:sp>
    </p:spTree>
    <p:extLst>
      <p:ext uri="{BB962C8B-B14F-4D97-AF65-F5344CB8AC3E}">
        <p14:creationId xmlns:p14="http://schemas.microsoft.com/office/powerpoint/2010/main" val="23607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5A61-6BB3-4049-A114-984761DB3A54}"/>
              </a:ext>
            </a:extLst>
          </p:cNvPr>
          <p:cNvSpPr>
            <a:spLocks noGrp="1"/>
          </p:cNvSpPr>
          <p:nvPr>
            <p:ph type="title"/>
          </p:nvPr>
        </p:nvSpPr>
        <p:spPr/>
        <p:txBody>
          <a:bodyPr/>
          <a:lstStyle/>
          <a:p>
            <a:r>
              <a:rPr lang="en-US" dirty="0"/>
              <a:t>VARIABLES PRESENT IN DATASET :</a:t>
            </a:r>
          </a:p>
        </p:txBody>
      </p:sp>
      <p:pic>
        <p:nvPicPr>
          <p:cNvPr id="7" name="Content Placeholder 6">
            <a:extLst>
              <a:ext uri="{FF2B5EF4-FFF2-40B4-BE49-F238E27FC236}">
                <a16:creationId xmlns:a16="http://schemas.microsoft.com/office/drawing/2014/main" id="{B70B04D6-B6B5-4618-AE8E-7345689209F0}"/>
              </a:ext>
            </a:extLst>
          </p:cNvPr>
          <p:cNvPicPr>
            <a:picLocks noGrp="1" noChangeAspect="1"/>
          </p:cNvPicPr>
          <p:nvPr>
            <p:ph idx="1"/>
          </p:nvPr>
        </p:nvPicPr>
        <p:blipFill>
          <a:blip r:embed="rId2"/>
          <a:stretch>
            <a:fillRect/>
          </a:stretch>
        </p:blipFill>
        <p:spPr>
          <a:xfrm>
            <a:off x="608222" y="2889640"/>
            <a:ext cx="5102091" cy="1766108"/>
          </a:xfrm>
        </p:spPr>
      </p:pic>
      <p:sp>
        <p:nvSpPr>
          <p:cNvPr id="4" name="Footer Placeholder 3">
            <a:extLst>
              <a:ext uri="{FF2B5EF4-FFF2-40B4-BE49-F238E27FC236}">
                <a16:creationId xmlns:a16="http://schemas.microsoft.com/office/drawing/2014/main" id="{F30BD5D3-268E-499C-8EE7-5BA58A2C039D}"/>
              </a:ext>
            </a:extLst>
          </p:cNvPr>
          <p:cNvSpPr>
            <a:spLocks noGrp="1"/>
          </p:cNvSpPr>
          <p:nvPr>
            <p:ph type="ftr" sz="quarter" idx="11"/>
          </p:nvPr>
        </p:nvSpPr>
        <p:spPr/>
        <p:txBody>
          <a:bodyPr/>
          <a:lstStyle/>
          <a:p>
            <a:r>
              <a:rPr lang="en-US"/>
              <a:t>Amrutha S - amrutha.sathisan@gmail.com</a:t>
            </a:r>
          </a:p>
        </p:txBody>
      </p:sp>
      <p:sp>
        <p:nvSpPr>
          <p:cNvPr id="5" name="Slide Number Placeholder 4">
            <a:extLst>
              <a:ext uri="{FF2B5EF4-FFF2-40B4-BE49-F238E27FC236}">
                <a16:creationId xmlns:a16="http://schemas.microsoft.com/office/drawing/2014/main" id="{AFF8C2FF-831A-4D13-A9A7-8D534BEF0F5C}"/>
              </a:ext>
            </a:extLst>
          </p:cNvPr>
          <p:cNvSpPr>
            <a:spLocks noGrp="1"/>
          </p:cNvSpPr>
          <p:nvPr>
            <p:ph type="sldNum" sz="quarter" idx="12"/>
          </p:nvPr>
        </p:nvSpPr>
        <p:spPr/>
        <p:txBody>
          <a:bodyPr/>
          <a:lstStyle/>
          <a:p>
            <a:fld id="{EB1320C2-AD1E-4722-90AE-FA2CD9C23302}" type="slidenum">
              <a:rPr lang="en-US" smtClean="0"/>
              <a:t>5</a:t>
            </a:fld>
            <a:endParaRPr lang="en-US"/>
          </a:p>
        </p:txBody>
      </p:sp>
      <p:pic>
        <p:nvPicPr>
          <p:cNvPr id="9" name="Picture 8">
            <a:extLst>
              <a:ext uri="{FF2B5EF4-FFF2-40B4-BE49-F238E27FC236}">
                <a16:creationId xmlns:a16="http://schemas.microsoft.com/office/drawing/2014/main" id="{43D6E175-3A92-4056-BE68-722B3415ABCE}"/>
              </a:ext>
            </a:extLst>
          </p:cNvPr>
          <p:cNvPicPr>
            <a:picLocks noChangeAspect="1"/>
          </p:cNvPicPr>
          <p:nvPr/>
        </p:nvPicPr>
        <p:blipFill>
          <a:blip r:embed="rId3"/>
          <a:stretch>
            <a:fillRect/>
          </a:stretch>
        </p:blipFill>
        <p:spPr>
          <a:xfrm>
            <a:off x="6096000" y="2446915"/>
            <a:ext cx="5196628" cy="2651558"/>
          </a:xfrm>
          <a:prstGeom prst="rect">
            <a:avLst/>
          </a:prstGeom>
        </p:spPr>
      </p:pic>
    </p:spTree>
    <p:extLst>
      <p:ext uri="{BB962C8B-B14F-4D97-AF65-F5344CB8AC3E}">
        <p14:creationId xmlns:p14="http://schemas.microsoft.com/office/powerpoint/2010/main" val="421369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1044-B0EF-4AEF-98C3-D1FBC001FF93}"/>
              </a:ext>
            </a:extLst>
          </p:cNvPr>
          <p:cNvSpPr>
            <a:spLocks noGrp="1"/>
          </p:cNvSpPr>
          <p:nvPr>
            <p:ph type="title"/>
          </p:nvPr>
        </p:nvSpPr>
        <p:spPr/>
        <p:txBody>
          <a:bodyPr/>
          <a:lstStyle/>
          <a:p>
            <a:r>
              <a:rPr lang="en-US" dirty="0"/>
              <a:t>DESCRIPTIVE STATISTICS OF DATASET :</a:t>
            </a:r>
          </a:p>
        </p:txBody>
      </p:sp>
      <p:pic>
        <p:nvPicPr>
          <p:cNvPr id="7" name="Content Placeholder 6">
            <a:extLst>
              <a:ext uri="{FF2B5EF4-FFF2-40B4-BE49-F238E27FC236}">
                <a16:creationId xmlns:a16="http://schemas.microsoft.com/office/drawing/2014/main" id="{C59FA889-2156-4498-BA5A-86895C8CB3C2}"/>
              </a:ext>
            </a:extLst>
          </p:cNvPr>
          <p:cNvPicPr>
            <a:picLocks noGrp="1" noChangeAspect="1"/>
          </p:cNvPicPr>
          <p:nvPr>
            <p:ph idx="1"/>
          </p:nvPr>
        </p:nvPicPr>
        <p:blipFill>
          <a:blip r:embed="rId2"/>
          <a:stretch>
            <a:fillRect/>
          </a:stretch>
        </p:blipFill>
        <p:spPr>
          <a:xfrm>
            <a:off x="1141411" y="2590043"/>
            <a:ext cx="7353637" cy="1677913"/>
          </a:xfrm>
        </p:spPr>
      </p:pic>
      <p:sp>
        <p:nvSpPr>
          <p:cNvPr id="4" name="Footer Placeholder 3">
            <a:extLst>
              <a:ext uri="{FF2B5EF4-FFF2-40B4-BE49-F238E27FC236}">
                <a16:creationId xmlns:a16="http://schemas.microsoft.com/office/drawing/2014/main" id="{4FD4CA1D-3F7B-49F6-81FC-01B18867BF9E}"/>
              </a:ext>
            </a:extLst>
          </p:cNvPr>
          <p:cNvSpPr>
            <a:spLocks noGrp="1"/>
          </p:cNvSpPr>
          <p:nvPr>
            <p:ph type="ftr" sz="quarter" idx="11"/>
          </p:nvPr>
        </p:nvSpPr>
        <p:spPr/>
        <p:txBody>
          <a:bodyPr/>
          <a:lstStyle/>
          <a:p>
            <a:r>
              <a:rPr lang="en-US"/>
              <a:t>Amrutha S - amrutha.sathisan@gmail.com</a:t>
            </a:r>
          </a:p>
        </p:txBody>
      </p:sp>
      <p:sp>
        <p:nvSpPr>
          <p:cNvPr id="5" name="Slide Number Placeholder 4">
            <a:extLst>
              <a:ext uri="{FF2B5EF4-FFF2-40B4-BE49-F238E27FC236}">
                <a16:creationId xmlns:a16="http://schemas.microsoft.com/office/drawing/2014/main" id="{91B0AAA8-C111-437F-A1BF-16CAE7361F9E}"/>
              </a:ext>
            </a:extLst>
          </p:cNvPr>
          <p:cNvSpPr>
            <a:spLocks noGrp="1"/>
          </p:cNvSpPr>
          <p:nvPr>
            <p:ph type="sldNum" sz="quarter" idx="12"/>
          </p:nvPr>
        </p:nvSpPr>
        <p:spPr/>
        <p:txBody>
          <a:bodyPr/>
          <a:lstStyle/>
          <a:p>
            <a:fld id="{EB1320C2-AD1E-4722-90AE-FA2CD9C23302}" type="slidenum">
              <a:rPr lang="en-US" smtClean="0"/>
              <a:t>6</a:t>
            </a:fld>
            <a:endParaRPr lang="en-US"/>
          </a:p>
        </p:txBody>
      </p:sp>
    </p:spTree>
    <p:extLst>
      <p:ext uri="{BB962C8B-B14F-4D97-AF65-F5344CB8AC3E}">
        <p14:creationId xmlns:p14="http://schemas.microsoft.com/office/powerpoint/2010/main" val="253967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C758-A733-4B34-A76C-8F33FFF9F105}"/>
              </a:ext>
            </a:extLst>
          </p:cNvPr>
          <p:cNvSpPr>
            <a:spLocks noGrp="1"/>
          </p:cNvSpPr>
          <p:nvPr>
            <p:ph type="title"/>
          </p:nvPr>
        </p:nvSpPr>
        <p:spPr>
          <a:xfrm>
            <a:off x="830478" y="262136"/>
            <a:ext cx="9905998" cy="1478570"/>
          </a:xfrm>
        </p:spPr>
        <p:txBody>
          <a:bodyPr/>
          <a:lstStyle/>
          <a:p>
            <a:r>
              <a:rPr lang="en-US" dirty="0"/>
              <a:t>Major findings in eda :</a:t>
            </a:r>
          </a:p>
        </p:txBody>
      </p:sp>
      <p:sp>
        <p:nvSpPr>
          <p:cNvPr id="3" name="Content Placeholder 2">
            <a:extLst>
              <a:ext uri="{FF2B5EF4-FFF2-40B4-BE49-F238E27FC236}">
                <a16:creationId xmlns:a16="http://schemas.microsoft.com/office/drawing/2014/main" id="{F0D372D5-9A2B-49A1-8B35-FFC3B632E777}"/>
              </a:ext>
            </a:extLst>
          </p:cNvPr>
          <p:cNvSpPr>
            <a:spLocks noGrp="1"/>
          </p:cNvSpPr>
          <p:nvPr>
            <p:ph idx="1"/>
          </p:nvPr>
        </p:nvSpPr>
        <p:spPr>
          <a:xfrm>
            <a:off x="691138" y="1520163"/>
            <a:ext cx="10806545" cy="4502670"/>
          </a:xfrm>
        </p:spPr>
        <p:txBody>
          <a:bodyPr>
            <a:normAutofit/>
          </a:bodyPr>
          <a:lstStyle/>
          <a:p>
            <a:pPr marL="0" indent="0">
              <a:buNone/>
            </a:pPr>
            <a:r>
              <a:rPr lang="en-US" sz="3200" dirty="0">
                <a:highlight>
                  <a:srgbClr val="FF0000"/>
                </a:highlight>
              </a:rPr>
              <a:t>AGE</a:t>
            </a:r>
          </a:p>
          <a:p>
            <a:pPr marL="0" indent="0">
              <a:buNone/>
            </a:pPr>
            <a:endParaRPr lang="en-US" sz="3200" dirty="0">
              <a:highlight>
                <a:srgbClr val="FF0000"/>
              </a:highlight>
            </a:endParaRPr>
          </a:p>
          <a:p>
            <a:pPr marL="0" indent="0">
              <a:buNone/>
            </a:pPr>
            <a:endParaRPr lang="en-US" sz="3200" dirty="0">
              <a:highlight>
                <a:srgbClr val="FF0000"/>
              </a:highlight>
            </a:endParaRPr>
          </a:p>
        </p:txBody>
      </p:sp>
      <p:sp>
        <p:nvSpPr>
          <p:cNvPr id="4" name="Footer Placeholder 3">
            <a:extLst>
              <a:ext uri="{FF2B5EF4-FFF2-40B4-BE49-F238E27FC236}">
                <a16:creationId xmlns:a16="http://schemas.microsoft.com/office/drawing/2014/main" id="{211F81D7-B947-409E-9E79-A8970AEBC863}"/>
              </a:ext>
            </a:extLst>
          </p:cNvPr>
          <p:cNvSpPr>
            <a:spLocks noGrp="1"/>
          </p:cNvSpPr>
          <p:nvPr>
            <p:ph type="ftr" sz="quarter" idx="11"/>
          </p:nvPr>
        </p:nvSpPr>
        <p:spPr/>
        <p:txBody>
          <a:bodyPr/>
          <a:lstStyle/>
          <a:p>
            <a:r>
              <a:rPr lang="en-US"/>
              <a:t>Amrutha S - amrutha.sathisan@gmail.com</a:t>
            </a:r>
          </a:p>
        </p:txBody>
      </p:sp>
      <p:sp>
        <p:nvSpPr>
          <p:cNvPr id="5" name="Slide Number Placeholder 4">
            <a:extLst>
              <a:ext uri="{FF2B5EF4-FFF2-40B4-BE49-F238E27FC236}">
                <a16:creationId xmlns:a16="http://schemas.microsoft.com/office/drawing/2014/main" id="{12051FD0-C1D8-455F-9E45-E628301A27EB}"/>
              </a:ext>
            </a:extLst>
          </p:cNvPr>
          <p:cNvSpPr>
            <a:spLocks noGrp="1"/>
          </p:cNvSpPr>
          <p:nvPr>
            <p:ph type="sldNum" sz="quarter" idx="12"/>
          </p:nvPr>
        </p:nvSpPr>
        <p:spPr/>
        <p:txBody>
          <a:bodyPr/>
          <a:lstStyle/>
          <a:p>
            <a:fld id="{EB1320C2-AD1E-4722-90AE-FA2CD9C23302}" type="slidenum">
              <a:rPr lang="en-US" smtClean="0"/>
              <a:t>7</a:t>
            </a:fld>
            <a:endParaRPr lang="en-US"/>
          </a:p>
        </p:txBody>
      </p:sp>
      <p:pic>
        <p:nvPicPr>
          <p:cNvPr id="10" name="Picture 9">
            <a:extLst>
              <a:ext uri="{FF2B5EF4-FFF2-40B4-BE49-F238E27FC236}">
                <a16:creationId xmlns:a16="http://schemas.microsoft.com/office/drawing/2014/main" id="{982D9CD1-B605-480F-9AE2-73C6825A7CC5}"/>
              </a:ext>
            </a:extLst>
          </p:cNvPr>
          <p:cNvPicPr>
            <a:picLocks noChangeAspect="1"/>
          </p:cNvPicPr>
          <p:nvPr/>
        </p:nvPicPr>
        <p:blipFill rotWithShape="1">
          <a:blip r:embed="rId2"/>
          <a:srcRect t="3011"/>
          <a:stretch/>
        </p:blipFill>
        <p:spPr>
          <a:xfrm>
            <a:off x="691138" y="2329514"/>
            <a:ext cx="7992590" cy="3159929"/>
          </a:xfrm>
          <a:prstGeom prst="rect">
            <a:avLst/>
          </a:prstGeom>
        </p:spPr>
      </p:pic>
      <p:sp>
        <p:nvSpPr>
          <p:cNvPr id="14" name="TextBox 13">
            <a:extLst>
              <a:ext uri="{FF2B5EF4-FFF2-40B4-BE49-F238E27FC236}">
                <a16:creationId xmlns:a16="http://schemas.microsoft.com/office/drawing/2014/main" id="{863F2A73-32B2-4B09-9BCD-7F1CFF04364D}"/>
              </a:ext>
            </a:extLst>
          </p:cNvPr>
          <p:cNvSpPr txBox="1"/>
          <p:nvPr/>
        </p:nvSpPr>
        <p:spPr>
          <a:xfrm>
            <a:off x="8869176" y="2329514"/>
            <a:ext cx="2628507" cy="3693319"/>
          </a:xfrm>
          <a:prstGeom prst="rect">
            <a:avLst/>
          </a:prstGeom>
          <a:noFill/>
        </p:spPr>
        <p:txBody>
          <a:bodyPr wrap="square" rtlCol="0">
            <a:spAutoFit/>
          </a:bodyPr>
          <a:lstStyle/>
          <a:p>
            <a:r>
              <a:rPr lang="en-US" dirty="0">
                <a:latin typeface="Inter"/>
              </a:rPr>
              <a:t>T</a:t>
            </a:r>
            <a:r>
              <a:rPr lang="en-US" b="0" i="0" dirty="0">
                <a:effectLst/>
                <a:latin typeface="Inter"/>
              </a:rPr>
              <a:t>here </a:t>
            </a:r>
            <a:r>
              <a:rPr lang="en-US" dirty="0">
                <a:latin typeface="Inter"/>
              </a:rPr>
              <a:t>are </a:t>
            </a:r>
            <a:r>
              <a:rPr lang="en-US" b="0" i="0" dirty="0">
                <a:effectLst/>
                <a:latin typeface="Inter"/>
              </a:rPr>
              <a:t>more people of age between 30-35 who are going to mall regularly or more and senior citizens visits the mall least. From the count plot we confer that people of age group 27-32 visits mall more frequently and people of age group 55,56,64,69 visits least of all.</a:t>
            </a:r>
          </a:p>
          <a:p>
            <a:endParaRPr lang="en-US" dirty="0"/>
          </a:p>
        </p:txBody>
      </p:sp>
    </p:spTree>
    <p:extLst>
      <p:ext uri="{BB962C8B-B14F-4D97-AF65-F5344CB8AC3E}">
        <p14:creationId xmlns:p14="http://schemas.microsoft.com/office/powerpoint/2010/main" val="167660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5621BF-A265-41A7-98A6-4B0A9C307D9F}"/>
              </a:ext>
            </a:extLst>
          </p:cNvPr>
          <p:cNvSpPr>
            <a:spLocks noGrp="1"/>
          </p:cNvSpPr>
          <p:nvPr>
            <p:ph type="ftr" sz="quarter" idx="11"/>
          </p:nvPr>
        </p:nvSpPr>
        <p:spPr/>
        <p:txBody>
          <a:bodyPr/>
          <a:lstStyle/>
          <a:p>
            <a:r>
              <a:rPr lang="en-US"/>
              <a:t>Amrutha S - amrutha.sathisan@gmail.com</a:t>
            </a:r>
          </a:p>
        </p:txBody>
      </p:sp>
      <p:sp>
        <p:nvSpPr>
          <p:cNvPr id="5" name="Slide Number Placeholder 4">
            <a:extLst>
              <a:ext uri="{FF2B5EF4-FFF2-40B4-BE49-F238E27FC236}">
                <a16:creationId xmlns:a16="http://schemas.microsoft.com/office/drawing/2014/main" id="{BD6293FB-1B35-4CF8-927B-6CC8A6163E4F}"/>
              </a:ext>
            </a:extLst>
          </p:cNvPr>
          <p:cNvSpPr>
            <a:spLocks noGrp="1"/>
          </p:cNvSpPr>
          <p:nvPr>
            <p:ph type="sldNum" sz="quarter" idx="12"/>
          </p:nvPr>
        </p:nvSpPr>
        <p:spPr/>
        <p:txBody>
          <a:bodyPr/>
          <a:lstStyle/>
          <a:p>
            <a:fld id="{EB1320C2-AD1E-4722-90AE-FA2CD9C23302}" type="slidenum">
              <a:rPr lang="en-US" smtClean="0"/>
              <a:t>8</a:t>
            </a:fld>
            <a:endParaRPr lang="en-US"/>
          </a:p>
        </p:txBody>
      </p:sp>
      <p:sp>
        <p:nvSpPr>
          <p:cNvPr id="6" name="TextBox 5">
            <a:extLst>
              <a:ext uri="{FF2B5EF4-FFF2-40B4-BE49-F238E27FC236}">
                <a16:creationId xmlns:a16="http://schemas.microsoft.com/office/drawing/2014/main" id="{8356A698-2BCD-4574-BC28-50E1BBA8B24B}"/>
              </a:ext>
            </a:extLst>
          </p:cNvPr>
          <p:cNvSpPr txBox="1"/>
          <p:nvPr/>
        </p:nvSpPr>
        <p:spPr>
          <a:xfrm>
            <a:off x="975157" y="858982"/>
            <a:ext cx="1865025" cy="584775"/>
          </a:xfrm>
          <a:prstGeom prst="rect">
            <a:avLst/>
          </a:prstGeom>
          <a:noFill/>
        </p:spPr>
        <p:txBody>
          <a:bodyPr wrap="square" rtlCol="0">
            <a:spAutoFit/>
          </a:bodyPr>
          <a:lstStyle/>
          <a:p>
            <a:r>
              <a:rPr lang="en-US" sz="3200" dirty="0">
                <a:highlight>
                  <a:srgbClr val="FF0000"/>
                </a:highlight>
              </a:rPr>
              <a:t>GENDER</a:t>
            </a:r>
          </a:p>
        </p:txBody>
      </p:sp>
      <p:pic>
        <p:nvPicPr>
          <p:cNvPr id="8" name="Picture 7">
            <a:extLst>
              <a:ext uri="{FF2B5EF4-FFF2-40B4-BE49-F238E27FC236}">
                <a16:creationId xmlns:a16="http://schemas.microsoft.com/office/drawing/2014/main" id="{8AFAAE58-F18D-456C-A90C-A29CCB27CE56}"/>
              </a:ext>
            </a:extLst>
          </p:cNvPr>
          <p:cNvPicPr>
            <a:picLocks noChangeAspect="1"/>
          </p:cNvPicPr>
          <p:nvPr/>
        </p:nvPicPr>
        <p:blipFill rotWithShape="1">
          <a:blip r:embed="rId2"/>
          <a:srcRect l="1866" r="2831"/>
          <a:stretch/>
        </p:blipFill>
        <p:spPr>
          <a:xfrm>
            <a:off x="925077" y="1577088"/>
            <a:ext cx="7509163" cy="4172856"/>
          </a:xfrm>
          <a:prstGeom prst="rect">
            <a:avLst/>
          </a:prstGeom>
        </p:spPr>
      </p:pic>
      <p:sp>
        <p:nvSpPr>
          <p:cNvPr id="9" name="TextBox 8">
            <a:extLst>
              <a:ext uri="{FF2B5EF4-FFF2-40B4-BE49-F238E27FC236}">
                <a16:creationId xmlns:a16="http://schemas.microsoft.com/office/drawing/2014/main" id="{3E7117C6-99F9-4B9B-A6CD-828234C48666}"/>
              </a:ext>
            </a:extLst>
          </p:cNvPr>
          <p:cNvSpPr txBox="1"/>
          <p:nvPr/>
        </p:nvSpPr>
        <p:spPr>
          <a:xfrm>
            <a:off x="8686799" y="2606244"/>
            <a:ext cx="2826327" cy="2585323"/>
          </a:xfrm>
          <a:prstGeom prst="rect">
            <a:avLst/>
          </a:prstGeom>
          <a:noFill/>
        </p:spPr>
        <p:txBody>
          <a:bodyPr wrap="square" rtlCol="0">
            <a:spAutoFit/>
          </a:bodyPr>
          <a:lstStyle/>
          <a:p>
            <a:r>
              <a:rPr lang="en-US" sz="2400" dirty="0">
                <a:latin typeface="Inter"/>
              </a:rPr>
              <a:t>W</a:t>
            </a:r>
            <a:r>
              <a:rPr lang="en-US" sz="2400" b="0" i="0" dirty="0">
                <a:effectLst/>
                <a:latin typeface="Inter"/>
              </a:rPr>
              <a:t>e see that male have spending score of around 25-70 and females have 35-75 which concludes that females shops more.</a:t>
            </a:r>
          </a:p>
          <a:p>
            <a:endParaRPr lang="en-US" dirty="0"/>
          </a:p>
        </p:txBody>
      </p:sp>
    </p:spTree>
    <p:extLst>
      <p:ext uri="{BB962C8B-B14F-4D97-AF65-F5344CB8AC3E}">
        <p14:creationId xmlns:p14="http://schemas.microsoft.com/office/powerpoint/2010/main" val="194778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1A788B7-38C4-4AB9-8C10-13D05EA0C33E}"/>
              </a:ext>
            </a:extLst>
          </p:cNvPr>
          <p:cNvSpPr>
            <a:spLocks noGrp="1"/>
          </p:cNvSpPr>
          <p:nvPr>
            <p:ph type="ftr" sz="quarter" idx="11"/>
          </p:nvPr>
        </p:nvSpPr>
        <p:spPr/>
        <p:txBody>
          <a:bodyPr/>
          <a:lstStyle/>
          <a:p>
            <a:r>
              <a:rPr lang="en-US"/>
              <a:t>Amrutha S - amrutha.sathisan@gmail.com</a:t>
            </a:r>
          </a:p>
        </p:txBody>
      </p:sp>
      <p:sp>
        <p:nvSpPr>
          <p:cNvPr id="5" name="Slide Number Placeholder 4">
            <a:extLst>
              <a:ext uri="{FF2B5EF4-FFF2-40B4-BE49-F238E27FC236}">
                <a16:creationId xmlns:a16="http://schemas.microsoft.com/office/drawing/2014/main" id="{EC9B2767-726B-491A-A6CA-4189E2DE4BA5}"/>
              </a:ext>
            </a:extLst>
          </p:cNvPr>
          <p:cNvSpPr>
            <a:spLocks noGrp="1"/>
          </p:cNvSpPr>
          <p:nvPr>
            <p:ph type="sldNum" sz="quarter" idx="12"/>
          </p:nvPr>
        </p:nvSpPr>
        <p:spPr/>
        <p:txBody>
          <a:bodyPr/>
          <a:lstStyle/>
          <a:p>
            <a:fld id="{EB1320C2-AD1E-4722-90AE-FA2CD9C23302}" type="slidenum">
              <a:rPr lang="en-US" smtClean="0"/>
              <a:t>9</a:t>
            </a:fld>
            <a:endParaRPr lang="en-US"/>
          </a:p>
        </p:txBody>
      </p:sp>
      <p:sp>
        <p:nvSpPr>
          <p:cNvPr id="7" name="TextBox 6">
            <a:extLst>
              <a:ext uri="{FF2B5EF4-FFF2-40B4-BE49-F238E27FC236}">
                <a16:creationId xmlns:a16="http://schemas.microsoft.com/office/drawing/2014/main" id="{A88B2A74-90D0-45CA-B31F-1ED05DAD9B1B}"/>
              </a:ext>
            </a:extLst>
          </p:cNvPr>
          <p:cNvSpPr txBox="1"/>
          <p:nvPr/>
        </p:nvSpPr>
        <p:spPr>
          <a:xfrm>
            <a:off x="1141411" y="510082"/>
            <a:ext cx="4305299" cy="584775"/>
          </a:xfrm>
          <a:prstGeom prst="rect">
            <a:avLst/>
          </a:prstGeom>
          <a:noFill/>
        </p:spPr>
        <p:txBody>
          <a:bodyPr wrap="square">
            <a:spAutoFit/>
          </a:bodyPr>
          <a:lstStyle/>
          <a:p>
            <a:r>
              <a:rPr lang="en-US" sz="3200" dirty="0">
                <a:highlight>
                  <a:srgbClr val="FF0000"/>
                </a:highlight>
              </a:rPr>
              <a:t>ANNUAL INCOME (k$)</a:t>
            </a:r>
          </a:p>
        </p:txBody>
      </p:sp>
      <p:pic>
        <p:nvPicPr>
          <p:cNvPr id="8" name="Picture 7">
            <a:extLst>
              <a:ext uri="{FF2B5EF4-FFF2-40B4-BE49-F238E27FC236}">
                <a16:creationId xmlns:a16="http://schemas.microsoft.com/office/drawing/2014/main" id="{F3CB16F2-BA0F-44CA-A659-C4402FEC661A}"/>
              </a:ext>
            </a:extLst>
          </p:cNvPr>
          <p:cNvPicPr>
            <a:picLocks noChangeAspect="1"/>
          </p:cNvPicPr>
          <p:nvPr/>
        </p:nvPicPr>
        <p:blipFill>
          <a:blip r:embed="rId2"/>
          <a:stretch>
            <a:fillRect/>
          </a:stretch>
        </p:blipFill>
        <p:spPr>
          <a:xfrm>
            <a:off x="1141411" y="1367138"/>
            <a:ext cx="6617134" cy="45008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1DC5461E-1932-4528-8639-717FB74C07C6}"/>
              </a:ext>
            </a:extLst>
          </p:cNvPr>
          <p:cNvSpPr txBox="1"/>
          <p:nvPr/>
        </p:nvSpPr>
        <p:spPr>
          <a:xfrm>
            <a:off x="7938656" y="1724733"/>
            <a:ext cx="3865417" cy="3785652"/>
          </a:xfrm>
          <a:prstGeom prst="rect">
            <a:avLst/>
          </a:prstGeom>
          <a:noFill/>
        </p:spPr>
        <p:txBody>
          <a:bodyPr wrap="square">
            <a:spAutoFit/>
          </a:bodyPr>
          <a:lstStyle/>
          <a:p>
            <a:pPr algn="just"/>
            <a:r>
              <a:rPr lang="en-US" sz="2400" dirty="0"/>
              <a:t>That most of the people have earnings from 50-75 dollars and from count plot people of age group 54 and 78 have max. annual income and also people having age group of 64 earns the least and of 41 highest and of range 27-41 have average or more earnings.</a:t>
            </a:r>
          </a:p>
        </p:txBody>
      </p:sp>
    </p:spTree>
    <p:extLst>
      <p:ext uri="{BB962C8B-B14F-4D97-AF65-F5344CB8AC3E}">
        <p14:creationId xmlns:p14="http://schemas.microsoft.com/office/powerpoint/2010/main" val="2921597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132</TotalTime>
  <Words>596</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Inter</vt:lpstr>
      <vt:lpstr>Tw Cen MT</vt:lpstr>
      <vt:lpstr>Wingdings</vt:lpstr>
      <vt:lpstr>Circuit</vt:lpstr>
      <vt:lpstr>PROJECT :</vt:lpstr>
      <vt:lpstr>Goal:</vt:lpstr>
      <vt:lpstr>Challenges faced in the project :</vt:lpstr>
      <vt:lpstr>MY LEARNINGS:</vt:lpstr>
      <vt:lpstr>VARIABLES PRESENT IN DATASET :</vt:lpstr>
      <vt:lpstr>DESCRIPTIVE STATISTICS OF DATASET :</vt:lpstr>
      <vt:lpstr>Major findings in eda :</vt:lpstr>
      <vt:lpstr>PowerPoint Presentation</vt:lpstr>
      <vt:lpstr>PowerPoint Presentation</vt:lpstr>
      <vt:lpstr>PowerPoint Presentation</vt:lpstr>
      <vt:lpstr>ALGORITHM USED :</vt:lpstr>
      <vt:lpstr>K – means in dataset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c:title>
  <dc:creator>User</dc:creator>
  <cp:lastModifiedBy>User</cp:lastModifiedBy>
  <cp:revision>1</cp:revision>
  <dcterms:created xsi:type="dcterms:W3CDTF">2022-03-02T16:25:42Z</dcterms:created>
  <dcterms:modified xsi:type="dcterms:W3CDTF">2022-03-02T18:38:42Z</dcterms:modified>
</cp:coreProperties>
</file>