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2BC29-EAFE-4D4F-B786-AA046D58C8C0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6F58D-C626-489F-8C28-C20750B84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A226-D994-4169-A773-E7FF7FB29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8286B-E4BB-41DB-B8C4-1E7684CF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6C2B-D6C9-4F25-805B-D1E0BD8C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1CA5-59BB-4D69-8065-FFE1461E3583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2078-91A2-4891-A0A5-1B3BE3ED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7005-9C81-46DA-A66B-86FC592B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9CC5-4435-441F-8C9C-404D3233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A0744-F3EF-4CF6-9319-5EC634BED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C6D8-E10A-407E-B991-E2BBE1CE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3B47-D7CA-4164-9FDF-3EDA91ABEA5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BB60-19BD-409B-B995-625A23E4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9C8E-3B9F-42DC-B83C-833EE365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99974-2EDC-463F-9D7B-C2A8E1645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B1CEC-CB99-4699-A007-4969BCF36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E648-F00E-47E7-872F-E5DAED47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C03F-9675-4DB3-A449-9C018B354C05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6958-E253-49A2-B1A2-638180C1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12CF-353A-4AB1-B4EB-1D10456E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C69-3039-4661-823E-01B4F350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7A86-8A69-46EE-9E9D-46155AFE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6068-FB9C-4E07-8044-BC0823BC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903A-B248-4211-B2B0-2332849C1AF4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2292-F794-4773-94D6-43B965AC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7D49-CF8D-464F-A66F-39D8A9E3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1488-DD1A-4C94-8EC7-F2845076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187D-7FB2-42AF-BD61-575A8708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FDDDE-A097-4D8F-97C7-272F35B6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E4C2-18B7-43F8-8E6B-C5F20BD0642A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9FBF-3AD9-4549-B3BF-8008774A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0C4-EA28-430B-97D5-7CD226BD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0B00-B043-4C7B-9FEE-96CDA260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E968-634E-404A-9A82-0CD5737EC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3ADA-DC9D-4776-926A-6FDD2A71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95D27-B8A7-4B2C-9883-1EE3B1FD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9C38-56D8-44E0-8D24-BEAE0B4CCF59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05D1B-8FD6-401C-9694-3CEA60C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9277-D6EF-42ED-8BC2-68BAF25D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B4D5-8012-4DA2-B769-826A5206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F6B4-B324-4123-AE4D-C689C03A0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9C47-BCDB-40A2-A888-8F429750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84BF-49BB-4804-A553-C170FFFDA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435F-A87D-405F-9773-24AD6F779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BC728-EBC3-4A6E-9E5F-A450683D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4213-4A13-4FC8-89B9-B1990B8D9429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221FD-EA92-42E0-8D52-C78BD805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CBA6B-3341-4A33-A8B5-2E8C735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F277-0454-4AE5-A78C-D50B250E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42A0-7663-4C31-96E2-E8E3078F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189-2E4A-4168-AAFC-B0DC483DE018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5E87F-8DD5-4E48-AA57-6308B419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88E0B-706D-4372-80B3-BE9F39F9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A425-2C23-4049-8944-45D87FE0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74A4-9FF1-4AC8-8E73-C9549E959045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8DD16-5E0C-4C2A-A0F3-C79AFC3B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8751-70FE-4662-A47D-4B74CF66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18D-C707-473E-8E70-3E9C05FB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1083-7A60-4B1D-A9E5-4D456526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E257-152E-4D7F-AFEC-83AE83AD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7164-04A2-4DDE-8D7F-DE35BF24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17C-95ED-4984-8170-5C4AF21D2878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424E-50FD-4EBB-821F-BC426931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7EDD-9A1C-4D55-914B-3170E44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C821-5146-43B3-B632-ED42F7DE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68876-96AD-41F4-B60D-D9CF90308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1644-ADAF-4102-AF2C-F60C23900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CDEBD-D0D2-4272-B852-A514ABF9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75D-EA99-4531-9106-7CB35550781D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2EDCF-43C3-4E2E-AA2B-2328500E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E4E72-E30E-42BF-9079-C7CC8DAC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BF31E-D5E7-40C9-B382-9FCAFC5C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EB01D-AE33-4B37-B079-178A184F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7035-6D42-4B4A-8C64-C87D47543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8445E-6C2D-4858-AB83-7AB89745D99E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CE51-7B6C-422A-AC84-6B259460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Amrutha S - amrutha.sathisan@gmail.com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A5B4-7B72-40B0-B41F-57CDD58B1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61E0-5E0A-4F36-AC7A-8B0CA4AA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9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nightbearr/pizza-price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3B70-98A1-48FD-AE4B-E9020918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PIZZA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4CFB0-2DD4-4AC2-BEE0-DA717A3A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796001"/>
            <a:ext cx="9144000" cy="1136217"/>
          </a:xfrm>
        </p:spPr>
        <p:txBody>
          <a:bodyPr/>
          <a:lstStyle/>
          <a:p>
            <a:pPr algn="l"/>
            <a:r>
              <a:rPr lang="en-US" dirty="0"/>
              <a:t>Link :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https://www.kaggle.com/knightbearr/pizza-price-prediction</a:t>
            </a:r>
            <a:endParaRPr lang="en-US" dirty="0">
              <a:solidFill>
                <a:srgbClr val="00B0F0"/>
              </a:solidFill>
            </a:endParaRPr>
          </a:p>
          <a:p>
            <a:pPr algn="l"/>
            <a:r>
              <a:rPr lang="en-US" dirty="0"/>
              <a:t>Dataset : </a:t>
            </a:r>
            <a:r>
              <a:rPr lang="en-US" i="0" dirty="0">
                <a:solidFill>
                  <a:srgbClr val="0070C0"/>
                </a:solidFill>
                <a:effectLst/>
                <a:latin typeface="Inter"/>
              </a:rPr>
              <a:t>pizza_v1.csv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6B643-DA5A-4BDB-8425-B6B06C62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A4561-AF7B-4111-AF1A-C1A3BEAA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FE12-7741-4788-B070-77AF7907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65A1-7276-4319-9569-89BF4B7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41DD8-4D8A-4D34-B6A8-06CD23BE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0B907-207A-4B94-85DF-50045DDF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19" y="3577180"/>
            <a:ext cx="5041717" cy="279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08E216-B20F-4D25-98AA-98B03A21CCF2}"/>
              </a:ext>
            </a:extLst>
          </p:cNvPr>
          <p:cNvSpPr txBox="1"/>
          <p:nvPr/>
        </p:nvSpPr>
        <p:spPr>
          <a:xfrm>
            <a:off x="1011382" y="3701533"/>
            <a:ext cx="1413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company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1FA22-530C-40EF-935C-8B45CE97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37" y="365125"/>
            <a:ext cx="5596387" cy="29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413-AEB2-4AA9-833E-CC214758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20F6-5F15-4AE4-AE74-E0083E8D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61E27-3A78-4BFF-A7F9-6BB01DDC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33CA0-6365-4CD6-BFF6-8A1D8199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57" y="214556"/>
            <a:ext cx="5348925" cy="3089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E1642-E72A-4C71-8413-D7CA8CDFD36C}"/>
              </a:ext>
            </a:extLst>
          </p:cNvPr>
          <p:cNvSpPr txBox="1"/>
          <p:nvPr/>
        </p:nvSpPr>
        <p:spPr>
          <a:xfrm>
            <a:off x="1169639" y="3072768"/>
            <a:ext cx="1648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topping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E910E-4B0E-470A-B2A5-ABB36FF1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57" y="3429000"/>
            <a:ext cx="5307362" cy="29273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176F73-F9AD-4610-B281-D77C037A6154}"/>
              </a:ext>
            </a:extLst>
          </p:cNvPr>
          <p:cNvSpPr txBox="1"/>
          <p:nvPr/>
        </p:nvSpPr>
        <p:spPr>
          <a:xfrm>
            <a:off x="691657" y="4229811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most popular toppings among the pizzas are chicken, mushrooms, smoked beef and mozzarella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93873-8350-4A34-95F0-B461FEBEA88D}"/>
              </a:ext>
            </a:extLst>
          </p:cNvPr>
          <p:cNvSpPr txBox="1"/>
          <p:nvPr/>
        </p:nvSpPr>
        <p:spPr>
          <a:xfrm>
            <a:off x="8894619" y="4092456"/>
            <a:ext cx="31854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this plot we can say:</a:t>
            </a:r>
          </a:p>
          <a:p>
            <a:endParaRPr lang="en-US" sz="1400" dirty="0"/>
          </a:p>
          <a:p>
            <a:r>
              <a:rPr lang="en-US" sz="1400" dirty="0"/>
              <a:t>Pepperoni pizza on average are more expensive than other pizzas.</a:t>
            </a:r>
          </a:p>
          <a:p>
            <a:r>
              <a:rPr lang="en-US" sz="1400" dirty="0"/>
              <a:t>There are some outliers for mozzarella, mushrooms and chicken pizzas.</a:t>
            </a:r>
          </a:p>
          <a:p>
            <a:r>
              <a:rPr lang="en-US" sz="1400" dirty="0"/>
              <a:t>It looks like there is just one onion pizza</a:t>
            </a:r>
          </a:p>
        </p:txBody>
      </p:sp>
    </p:spTree>
    <p:extLst>
      <p:ext uri="{BB962C8B-B14F-4D97-AF65-F5344CB8AC3E}">
        <p14:creationId xmlns:p14="http://schemas.microsoft.com/office/powerpoint/2010/main" val="315265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9896-B96E-4F6E-AC79-59609E87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76C95-494E-4B20-BFA4-CD529E0D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84AF-7355-4D20-AE39-ADA3B8A7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27EC7-B73D-409B-B1BD-9F4A4E5B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23" y="1292885"/>
            <a:ext cx="7106177" cy="427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98E523-1D30-4428-8F59-D699D23F8A16}"/>
              </a:ext>
            </a:extLst>
          </p:cNvPr>
          <p:cNvSpPr txBox="1"/>
          <p:nvPr/>
        </p:nvSpPr>
        <p:spPr>
          <a:xfrm>
            <a:off x="1676400" y="3469521"/>
            <a:ext cx="133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variant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950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22D-D5F5-4971-8F9C-CF11816A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0" y="174034"/>
            <a:ext cx="10515600" cy="87891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9C50F-85AD-44BF-AA66-57782C2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C5B8D-90FF-4C6C-AC20-618DBB10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B2CC8-EC84-4D2C-BDAB-81CD74C52913}"/>
              </a:ext>
            </a:extLst>
          </p:cNvPr>
          <p:cNvSpPr txBox="1"/>
          <p:nvPr/>
        </p:nvSpPr>
        <p:spPr>
          <a:xfrm>
            <a:off x="117763" y="4140276"/>
            <a:ext cx="1233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variant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CF81F-67CB-4C48-AB8E-43E687A67002}"/>
              </a:ext>
            </a:extLst>
          </p:cNvPr>
          <p:cNvSpPr/>
          <p:nvPr/>
        </p:nvSpPr>
        <p:spPr>
          <a:xfrm>
            <a:off x="734290" y="1052945"/>
            <a:ext cx="10023764" cy="11217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Clubbing the columns based on Tukey HSD (Honestly significant difference) test and on description in order to improve model’s accuracy.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882643-0BC0-4A34-90A8-B9760947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59" y="2598707"/>
            <a:ext cx="4974341" cy="30831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2C83A86-5F4B-4E1C-A932-F3AFF8BD66F9}"/>
              </a:ext>
            </a:extLst>
          </p:cNvPr>
          <p:cNvSpPr/>
          <p:nvPr/>
        </p:nvSpPr>
        <p:spPr>
          <a:xfrm>
            <a:off x="6096000" y="3974535"/>
            <a:ext cx="1233055" cy="957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clubbing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B00043-BC09-4612-984B-79ED953B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5" y="2598707"/>
            <a:ext cx="4471988" cy="29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C132-DBD5-489A-82EA-6B14B997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F107-DE6B-443E-888F-E663EE62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289A-B92C-4D20-9426-611F3F3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A0F2-37A3-4E37-8C1C-DAE838BD09D8}"/>
              </a:ext>
            </a:extLst>
          </p:cNvPr>
          <p:cNvSpPr txBox="1"/>
          <p:nvPr/>
        </p:nvSpPr>
        <p:spPr>
          <a:xfrm>
            <a:off x="942109" y="2426916"/>
            <a:ext cx="1925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variant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349F5-95BB-41AC-8262-0B2B06161EDF}"/>
              </a:ext>
            </a:extLst>
          </p:cNvPr>
          <p:cNvSpPr txBox="1"/>
          <p:nvPr/>
        </p:nvSpPr>
        <p:spPr>
          <a:xfrm>
            <a:off x="2867891" y="2426916"/>
            <a:ext cx="7813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From this plot we can say that: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Double signature and double mix pizzas are more expensive than the other pizzas.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particular, double signature pizza date has a large variance.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Classic and Italian veggies are cheaper on average.</a:t>
            </a:r>
          </a:p>
        </p:txBody>
      </p:sp>
    </p:spTree>
    <p:extLst>
      <p:ext uri="{BB962C8B-B14F-4D97-AF65-F5344CB8AC3E}">
        <p14:creationId xmlns:p14="http://schemas.microsoft.com/office/powerpoint/2010/main" val="36930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1EAC-7AA5-4361-880B-D182DD2D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657BF-9854-47A8-9554-2821FCD0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A7B3-2381-489D-A126-FD176378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06790-1713-4250-A089-6C4B0B187C4D}"/>
              </a:ext>
            </a:extLst>
          </p:cNvPr>
          <p:cNvSpPr txBox="1"/>
          <p:nvPr/>
        </p:nvSpPr>
        <p:spPr>
          <a:xfrm>
            <a:off x="838200" y="2925679"/>
            <a:ext cx="2001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Extra cheese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A7800-9305-4459-AD5D-027C60F4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70657"/>
            <a:ext cx="5191805" cy="2856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621CB-B155-45C9-BF4F-BC442C05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9" y="239764"/>
            <a:ext cx="588125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3F58-DD28-40FB-802B-4BF7F8E2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MODEL BUILDING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00E4-7E39-419E-9E1E-853CDC84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814C4-FB04-4E27-BC55-CCED3CAB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E634B-0C99-4D21-9DE1-89CE68EC0A5B}"/>
              </a:ext>
            </a:extLst>
          </p:cNvPr>
          <p:cNvSpPr txBox="1"/>
          <p:nvPr/>
        </p:nvSpPr>
        <p:spPr>
          <a:xfrm>
            <a:off x="1697785" y="3579384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MODEL 1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951E7B-44B4-457B-A747-1830938CF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69" y="607305"/>
            <a:ext cx="6205631" cy="54055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CA8ED9-31EF-4A62-B020-AF4636DC4C35}"/>
              </a:ext>
            </a:extLst>
          </p:cNvPr>
          <p:cNvSpPr/>
          <p:nvPr/>
        </p:nvSpPr>
        <p:spPr>
          <a:xfrm>
            <a:off x="957170" y="1856509"/>
            <a:ext cx="3713018" cy="11083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USING OLS (Ordinary least squares method)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1F64F-1440-4983-9265-99131FD438E2}"/>
              </a:ext>
            </a:extLst>
          </p:cNvPr>
          <p:cNvSpPr txBox="1"/>
          <p:nvPr/>
        </p:nvSpPr>
        <p:spPr>
          <a:xfrm>
            <a:off x="957170" y="4364182"/>
            <a:ext cx="296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R- SQUARE = 0.866</a:t>
            </a:r>
          </a:p>
        </p:txBody>
      </p:sp>
    </p:spTree>
    <p:extLst>
      <p:ext uri="{BB962C8B-B14F-4D97-AF65-F5344CB8AC3E}">
        <p14:creationId xmlns:p14="http://schemas.microsoft.com/office/powerpoint/2010/main" val="266568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796A5-41E5-4AF5-A25F-2DEB64F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FDD79-A1AB-4E4C-9314-8AEAB1AA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F8B42-7BB3-4DA1-8103-8C51BA03AF8D}"/>
              </a:ext>
            </a:extLst>
          </p:cNvPr>
          <p:cNvSpPr/>
          <p:nvPr/>
        </p:nvSpPr>
        <p:spPr>
          <a:xfrm>
            <a:off x="665018" y="872836"/>
            <a:ext cx="3477491" cy="11776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USING OLS (Ordinary least squares method)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7470F-85AE-4B4A-B31F-DA1EAEEA3C86}"/>
              </a:ext>
            </a:extLst>
          </p:cNvPr>
          <p:cNvSpPr txBox="1"/>
          <p:nvPr/>
        </p:nvSpPr>
        <p:spPr>
          <a:xfrm>
            <a:off x="1454727" y="3244334"/>
            <a:ext cx="1579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MODEL 2: 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602A6-48F0-4D01-AE96-9D3140751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36" y="136525"/>
            <a:ext cx="4762532" cy="62600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C1988-C538-48E6-B3FF-A8FE52CF62CD}"/>
              </a:ext>
            </a:extLst>
          </p:cNvPr>
          <p:cNvSpPr txBox="1"/>
          <p:nvPr/>
        </p:nvSpPr>
        <p:spPr>
          <a:xfrm>
            <a:off x="1343891" y="42810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R-SQUARE = 0.87</a:t>
            </a:r>
          </a:p>
        </p:txBody>
      </p:sp>
    </p:spTree>
    <p:extLst>
      <p:ext uri="{BB962C8B-B14F-4D97-AF65-F5344CB8AC3E}">
        <p14:creationId xmlns:p14="http://schemas.microsoft.com/office/powerpoint/2010/main" val="354346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849E9C-1C8E-4162-90BB-F05C9E0A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D3DE5-9337-493F-8C74-F2D3D958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6FE01B-2EA3-4FC8-B25C-5DC005E581C9}"/>
              </a:ext>
            </a:extLst>
          </p:cNvPr>
          <p:cNvSpPr/>
          <p:nvPr/>
        </p:nvSpPr>
        <p:spPr>
          <a:xfrm>
            <a:off x="554182" y="789709"/>
            <a:ext cx="3629891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USING SGD (</a:t>
            </a:r>
            <a:r>
              <a:rPr lang="en-US" sz="2000" b="1" i="0" u="sng" dirty="0">
                <a:solidFill>
                  <a:schemeClr val="tx1"/>
                </a:solidFill>
                <a:effectLst/>
              </a:rPr>
              <a:t>Stochastic Gradient Descent) METHOD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2D711-4108-4475-ACE2-DB5ACC8EF101}"/>
              </a:ext>
            </a:extLst>
          </p:cNvPr>
          <p:cNvSpPr txBox="1"/>
          <p:nvPr/>
        </p:nvSpPr>
        <p:spPr>
          <a:xfrm>
            <a:off x="1634837" y="3380859"/>
            <a:ext cx="1593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MODEL 3 : 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46227-17FB-4CD4-965F-82D93FE4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23" y="2909845"/>
            <a:ext cx="4570993" cy="14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E28DC1-E1CD-463C-B549-092C80A1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5ADDE-71CF-4D44-BE5E-D13515FE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A92B1-8773-4BE9-8F92-92928535654D}"/>
              </a:ext>
            </a:extLst>
          </p:cNvPr>
          <p:cNvSpPr txBox="1"/>
          <p:nvPr/>
        </p:nvSpPr>
        <p:spPr>
          <a:xfrm>
            <a:off x="304801" y="3283527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THANKS FOR VIEWING MY WORK!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36A56-4D3B-44AD-954C-8322DFAFE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r="1988" b="22686"/>
          <a:stretch/>
        </p:blipFill>
        <p:spPr>
          <a:xfrm>
            <a:off x="4899839" y="2053936"/>
            <a:ext cx="6821106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9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0792-5399-448E-B932-2E5747C5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MY LEARNINGS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DA75-3F62-4751-B9EB-C0036592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164"/>
            <a:ext cx="10515600" cy="22060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 of Logistic regression</a:t>
            </a:r>
          </a:p>
          <a:p>
            <a:r>
              <a:rPr lang="en-US" dirty="0"/>
              <a:t>Treating outliers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 Building using OLS</a:t>
            </a:r>
          </a:p>
          <a:p>
            <a:r>
              <a:rPr lang="en-US" dirty="0"/>
              <a:t>Model Building using SGD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1E18F-31A8-4374-B81F-78933840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306D4-6C55-4D2C-8804-576EB91E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3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945E-EBE9-4613-B708-978AD8DD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GOAL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370D-2752-4B92-B2ED-F36FDCA2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570" y="1690688"/>
            <a:ext cx="11099612" cy="124826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This dataset is for predicting the prices of pizza. The prediction is to be made upon the given features.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EF25-DE62-4990-80A4-10E1C789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AF003-0753-4732-8046-2ABDBC6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3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9D1EA1-F7BD-4341-902F-C1582247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70" y="3255268"/>
            <a:ext cx="4175857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6444B-B12D-4B83-AF60-57A9DE36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11107"/>
            <a:ext cx="4114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7F0-2E8F-4F2D-9641-3FD7C2EE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FEATURES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D5DEC-642D-433C-96BE-60AE4DD6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A9AEB-CB58-4587-B291-746F8647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D2FCE3-1552-411C-8742-96B0996F4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2" b="2218"/>
          <a:stretch/>
        </p:blipFill>
        <p:spPr>
          <a:xfrm>
            <a:off x="838200" y="1939636"/>
            <a:ext cx="6359157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4FEA-C3A6-425C-AC39-C87DC041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3206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MANIPULATION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C0D9-8DE0-4D3B-A383-D4CAE100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5069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Treating Outliers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D9D8E-6BCD-4C0E-85E2-D00FE245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F2D5C-4A64-4607-82BC-1B3C4E3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3A88C-F06C-4A0C-89A8-0FD4E76B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92" y="1949298"/>
            <a:ext cx="5982790" cy="24230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24DA6FD-E4D3-4F0F-B9D1-4FBF6BBD85AE}"/>
              </a:ext>
            </a:extLst>
          </p:cNvPr>
          <p:cNvSpPr/>
          <p:nvPr/>
        </p:nvSpPr>
        <p:spPr>
          <a:xfrm rot="2552298">
            <a:off x="6626100" y="3006704"/>
            <a:ext cx="2004070" cy="838575"/>
          </a:xfrm>
          <a:prstGeom prst="rightArrow">
            <a:avLst>
              <a:gd name="adj1" fmla="val 398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treating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F2E12-B3CC-4874-89FA-3549E2490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33061"/>
            <a:ext cx="5649401" cy="22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FBD30-410D-4D01-91ED-2637C191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8AB0-381E-4BB9-B204-76468025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B50BD-A821-463F-A6D7-D573D11AAA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3455" y="392834"/>
            <a:ext cx="10515600" cy="76927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MANIPULATION 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79110-3931-4C19-A0B7-711A43A1F1A5}"/>
              </a:ext>
            </a:extLst>
          </p:cNvPr>
          <p:cNvSpPr txBox="1"/>
          <p:nvPr/>
        </p:nvSpPr>
        <p:spPr>
          <a:xfrm>
            <a:off x="623455" y="122810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u="sng" dirty="0"/>
              <a:t>Treating Outliers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1A219-4806-4C00-B0C2-7A348B06E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5" y="1817315"/>
            <a:ext cx="4696690" cy="260098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E9941F5-94CD-4187-9FB0-AACCF8F95EF5}"/>
              </a:ext>
            </a:extLst>
          </p:cNvPr>
          <p:cNvSpPr/>
          <p:nvPr/>
        </p:nvSpPr>
        <p:spPr>
          <a:xfrm rot="1615913">
            <a:off x="5426344" y="2395304"/>
            <a:ext cx="1828800" cy="692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treating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608F3-B374-409C-BD36-652DB34B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70" y="3512004"/>
            <a:ext cx="545858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3DDE9-6C50-4C5A-97C9-5927454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B28A1-14B2-4AE1-9272-130C7754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BB995-4F14-4571-82C5-14EA210888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8873" y="48981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DFBF8-2322-4E30-A74C-2902B6BD1897}"/>
              </a:ext>
            </a:extLst>
          </p:cNvPr>
          <p:cNvSpPr txBox="1"/>
          <p:nvPr/>
        </p:nvSpPr>
        <p:spPr>
          <a:xfrm>
            <a:off x="678873" y="181537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PAIRPLOT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6CF71-9B02-4315-99A7-42FBD5B0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83" y="684397"/>
            <a:ext cx="5504233" cy="56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E99BF-0B4B-417C-89CA-88635F6A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F4C5-9291-4668-A331-1538F842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C86FC-C89B-4B23-BF5B-D00E51FE83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0327" y="3206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1868-6F38-4067-B7BD-21A7321914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01781" y="3246437"/>
            <a:ext cx="4038600" cy="365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price rupiah [Target Variable]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FAF82-4124-45AA-8E43-24FFD07B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76" y="790920"/>
            <a:ext cx="4834474" cy="4820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0E97EF-D296-4C57-9F6B-CD9AD55771D5}"/>
              </a:ext>
            </a:extLst>
          </p:cNvPr>
          <p:cNvSpPr txBox="1"/>
          <p:nvPr/>
        </p:nvSpPr>
        <p:spPr>
          <a:xfrm>
            <a:off x="207817" y="40098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effectLst/>
                <a:latin typeface="Inter"/>
              </a:rPr>
              <a:t>The mean price is 87,151 rupiah (around 5.20 euros)</a:t>
            </a:r>
            <a:br>
              <a:rPr lang="en-US" dirty="0">
                <a:effectLst/>
                <a:latin typeface="Inter"/>
              </a:rPr>
            </a:br>
            <a:r>
              <a:rPr lang="en-US" dirty="0">
                <a:effectLst/>
                <a:latin typeface="Inter"/>
              </a:rPr>
              <a:t>The cheapest pizza in the dataset is 23,500 rupiah (1.40 euro)</a:t>
            </a:r>
            <a:br>
              <a:rPr lang="en-US" dirty="0">
                <a:effectLst/>
                <a:latin typeface="Inter"/>
              </a:rPr>
            </a:br>
            <a:r>
              <a:rPr lang="en-US" dirty="0">
                <a:effectLst/>
                <a:latin typeface="Inter"/>
              </a:rPr>
              <a:t>The most expensive one is 248,000 rupiah (14.77 euro)</a:t>
            </a:r>
            <a:br>
              <a:rPr lang="en-US" dirty="0">
                <a:effectLst/>
                <a:latin typeface="Inter"/>
              </a:rPr>
            </a:br>
            <a:endParaRPr lang="en-US" dirty="0">
              <a:effectLst/>
              <a:latin typeface="Inter"/>
            </a:endParaRPr>
          </a:p>
          <a:p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5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E6A4BB-3A87-4F39-8CCD-932F4A1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EDA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7CEAD-E5BC-4DD4-B9B4-158709A8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D8CBC-EB61-4AAF-B1B0-39DD7EA3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661E0-5E0A-4F36-AC7A-8B0CA4AAB972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D1F68-8C8D-4CE8-846D-6595281136E6}"/>
              </a:ext>
            </a:extLst>
          </p:cNvPr>
          <p:cNvSpPr txBox="1"/>
          <p:nvPr/>
        </p:nvSpPr>
        <p:spPr>
          <a:xfrm>
            <a:off x="722063" y="3446832"/>
            <a:ext cx="1343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diameter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549453-C7B8-4F40-9555-6C428C30F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98" y="1859539"/>
            <a:ext cx="3946542" cy="40979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721BE1-A051-4A60-A099-DBA746D8E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36" y="1859539"/>
            <a:ext cx="3987538" cy="4035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BE598C-286F-4DA1-8A53-27BD2F92EA71}"/>
              </a:ext>
            </a:extLst>
          </p:cNvPr>
          <p:cNvSpPr txBox="1"/>
          <p:nvPr/>
        </p:nvSpPr>
        <p:spPr>
          <a:xfrm>
            <a:off x="92058" y="5664271"/>
            <a:ext cx="3946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The mean diameter is around 13 inches</a:t>
            </a:r>
            <a:br>
              <a:rPr lang="en-US" dirty="0"/>
            </a:br>
            <a:r>
              <a:rPr lang="en-US" b="0" i="0" dirty="0">
                <a:effectLst/>
                <a:latin typeface="Inter"/>
              </a:rPr>
              <a:t>The minimum diameter is 8 inches</a:t>
            </a:r>
            <a:br>
              <a:rPr lang="en-US" dirty="0"/>
            </a:br>
            <a:r>
              <a:rPr lang="en-US" b="0" i="0" dirty="0">
                <a:effectLst/>
                <a:latin typeface="Inter"/>
              </a:rPr>
              <a:t>The maximum diameter is 22 inches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6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Inter</vt:lpstr>
      <vt:lpstr>Wingdings</vt:lpstr>
      <vt:lpstr>Office Theme</vt:lpstr>
      <vt:lpstr>PIZZA PRICE PREDICTION</vt:lpstr>
      <vt:lpstr>MY LEARNINGS :</vt:lpstr>
      <vt:lpstr>GOAL :</vt:lpstr>
      <vt:lpstr>FEATURES :</vt:lpstr>
      <vt:lpstr>DATA MANIPULATION :</vt:lpstr>
      <vt:lpstr>DATA MANIPULATION :</vt:lpstr>
      <vt:lpstr>EDA :</vt:lpstr>
      <vt:lpstr>EDA :</vt:lpstr>
      <vt:lpstr>EDA :</vt:lpstr>
      <vt:lpstr>EDA :</vt:lpstr>
      <vt:lpstr>EDA :</vt:lpstr>
      <vt:lpstr>EDA :</vt:lpstr>
      <vt:lpstr>EDA :</vt:lpstr>
      <vt:lpstr>EDA :</vt:lpstr>
      <vt:lpstr>EDA :</vt:lpstr>
      <vt:lpstr>MODEL BUILDING 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PRICE PREDICTION</dc:title>
  <dc:creator>User</dc:creator>
  <cp:lastModifiedBy>User</cp:lastModifiedBy>
  <cp:revision>1</cp:revision>
  <dcterms:created xsi:type="dcterms:W3CDTF">2022-03-11T14:33:59Z</dcterms:created>
  <dcterms:modified xsi:type="dcterms:W3CDTF">2022-03-11T14:34:24Z</dcterms:modified>
</cp:coreProperties>
</file>