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4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65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4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1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0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22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8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1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2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7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FD11B9-390E-4356-99C6-D425DD137CF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53F367-8BC4-46F0-BF8F-9410F45EE0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7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6263" y="1371600"/>
            <a:ext cx="8852263" cy="705394"/>
          </a:xfrm>
        </p:spPr>
        <p:txBody>
          <a:bodyPr>
            <a:noAutofit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Introduction to computers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886" y="2220686"/>
            <a:ext cx="8791303" cy="3069772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Arial Black" panose="020B0A04020102020204" pitchFamily="34" charset="0"/>
              </a:rPr>
              <a:t>computer:</a:t>
            </a:r>
            <a:r>
              <a:rPr lang="en-US" sz="4000" dirty="0" smtClean="0"/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electronic device capable of accepting data as input process it and give out information as output . This is made possible by a set of instructions called programs </a:t>
            </a:r>
            <a:r>
              <a:rPr lang="en-US" sz="2400" dirty="0" smtClean="0"/>
              <a:t>.</a:t>
            </a:r>
          </a:p>
          <a:p>
            <a:pPr algn="l"/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20867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lgerian" panose="04020705040A02060702" pitchFamily="82" charset="0"/>
              </a:rPr>
              <a:t>CHARACTERISTICS OF A COMPUTER 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1278226" cy="4490908"/>
          </a:xfrm>
        </p:spPr>
        <p:txBody>
          <a:bodyPr>
            <a:normAutofit/>
          </a:bodyPr>
          <a:lstStyle/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Diligence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Speed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Automation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Versatile</a:t>
            </a:r>
          </a:p>
          <a:p>
            <a:r>
              <a:rPr lang="en-US" sz="2800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</a:p>
          <a:p>
            <a:pPr marL="0" indent="0">
              <a:buNone/>
            </a:pPr>
            <a:endParaRPr lang="en-US" sz="2800" cap="none" dirty="0" smtClean="0"/>
          </a:p>
          <a:p>
            <a:pPr marL="0" indent="0">
              <a:buNone/>
            </a:pPr>
            <a:endParaRPr lang="en-US" sz="2800" cap="none" dirty="0" smtClean="0"/>
          </a:p>
          <a:p>
            <a:endParaRPr lang="en-IN" sz="2800" cap="none" dirty="0"/>
          </a:p>
        </p:txBody>
      </p:sp>
    </p:spTree>
    <p:extLst>
      <p:ext uri="{BB962C8B-B14F-4D97-AF65-F5344CB8AC3E}">
        <p14:creationId xmlns:p14="http://schemas.microsoft.com/office/powerpoint/2010/main" val="41841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Classification of computers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510784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 Black" panose="020B0A04020102020204" pitchFamily="34" charset="0"/>
                <a:cs typeface="Calibri Light" panose="020F0302020204030204" pitchFamily="34" charset="0"/>
              </a:rPr>
              <a:t>They are classified into three categories: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 smtClean="0">
                <a:latin typeface="Arial Black" panose="020B0A04020102020204" pitchFamily="34" charset="0"/>
                <a:cs typeface="Calibri Light" panose="020F0302020204030204" pitchFamily="34" charset="0"/>
              </a:rPr>
              <a:t>Based on power and 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 smtClean="0">
                <a:latin typeface="Arial Black" panose="020B0A04020102020204" pitchFamily="34" charset="0"/>
                <a:cs typeface="Calibri Light" panose="020F0302020204030204" pitchFamily="34" charset="0"/>
              </a:rPr>
              <a:t>Based on functionality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 smtClean="0">
                <a:latin typeface="Arial Black" panose="020B0A04020102020204" pitchFamily="34" charset="0"/>
                <a:cs typeface="Calibri Light" panose="020F0302020204030204" pitchFamily="34" charset="0"/>
              </a:rPr>
              <a:t>Based on purpose</a:t>
            </a:r>
          </a:p>
          <a:p>
            <a:pPr marL="0" indent="0">
              <a:buNone/>
            </a:pPr>
            <a:r>
              <a:rPr lang="en-US" cap="none" dirty="0">
                <a:latin typeface="Arial Black" panose="020B0A04020102020204" pitchFamily="34" charset="0"/>
                <a:cs typeface="Calibri Light" panose="020F0302020204030204" pitchFamily="34" charset="0"/>
              </a:rPr>
              <a:t>	</a:t>
            </a:r>
            <a:r>
              <a:rPr lang="en-US" cap="none" dirty="0" smtClean="0">
                <a:latin typeface="Arial Black" panose="020B0A04020102020204" pitchFamily="34" charset="0"/>
                <a:cs typeface="Calibri Light" panose="020F0302020204030204" pitchFamily="34" charset="0"/>
              </a:rPr>
              <a:t>	</a:t>
            </a:r>
            <a:endParaRPr lang="en-IN" cap="none" dirty="0">
              <a:latin typeface="Arial Black" panose="020B0A0402010202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1000">
        <p:circle/>
      </p:transition>
    </mc:Choice>
    <mc:Fallback xmlns="">
      <p:transition spd="slow" advTm="11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latin typeface="Algerian" panose="04020705040A02060702" pitchFamily="82" charset="0"/>
              </a:rPr>
              <a:t>Classification based on power and size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063931"/>
            <a:ext cx="10363826" cy="38840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 Black" panose="020B0A04020102020204" pitchFamily="34" charset="0"/>
              </a:rPr>
              <a:t>Super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 Black" panose="020B0A04020102020204" pitchFamily="34" charset="0"/>
              </a:rPr>
              <a:t>Mainframe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 Black" panose="020B0A04020102020204" pitchFamily="34" charset="0"/>
              </a:rPr>
              <a:t>Mini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Arial Black" panose="020B0A04020102020204" pitchFamily="34" charset="0"/>
              </a:rPr>
              <a:t>Micro computers</a:t>
            </a:r>
          </a:p>
          <a:p>
            <a:pPr marL="0" indent="0">
              <a:buNone/>
            </a:pPr>
            <a:endParaRPr lang="en-IN" cap="non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87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88275" y="1384664"/>
            <a:ext cx="10415451" cy="455022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lgerian" panose="04020705040A02060702" pitchFamily="82" charset="0"/>
              </a:rPr>
              <a:t>Classification based on functionality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Analog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Digital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Hybrid computers</a:t>
            </a:r>
          </a:p>
          <a:p>
            <a:pPr marL="0" indent="0">
              <a:buNone/>
            </a:pPr>
            <a:r>
              <a:rPr lang="en-US" cap="none" dirty="0" smtClean="0">
                <a:latin typeface="Algerian" panose="04020705040A02060702" pitchFamily="82" charset="0"/>
              </a:rPr>
              <a:t> Classification based on purpose: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Special purpose computers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/>
              <a:t>General purpose computers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679224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61523" y="1515292"/>
            <a:ext cx="10363826" cy="41801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lgerian" panose="04020705040A02060702" pitchFamily="82" charset="0"/>
              </a:rPr>
              <a:t>Evolution and development of computers :</a:t>
            </a:r>
          </a:p>
          <a:p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computers are classified into 5 generations depending on technology used to develop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First generation computers(1942-1955)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Second generation computers()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Third generation computers</a:t>
            </a:r>
            <a:r>
              <a:rPr lang="en-US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Fourth generation computers</a:t>
            </a:r>
            <a:r>
              <a:rPr lang="en-US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Fifth generation computers</a:t>
            </a:r>
            <a:r>
              <a:rPr lang="en-US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</a:p>
          <a:p>
            <a:pPr marL="0" indent="0">
              <a:buNone/>
            </a:pPr>
            <a:endParaRPr lang="en-IN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25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6571" y="1700886"/>
            <a:ext cx="10728960" cy="4242714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Basic organization of a computer</a:t>
            </a:r>
          </a:p>
          <a:p>
            <a:pPr marL="0" indent="0">
              <a:buNone/>
            </a:pPr>
            <a:r>
              <a:rPr lang="en-US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	</a:t>
            </a:r>
            <a:endParaRPr lang="en-US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6570" y="2576914"/>
            <a:ext cx="1854926" cy="796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and instructions 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368730" y="2874362"/>
            <a:ext cx="927463" cy="2481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413755" y="2576914"/>
            <a:ext cx="1175658" cy="796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4706975" y="2884426"/>
            <a:ext cx="927463" cy="2481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691051" y="2528195"/>
            <a:ext cx="1345474" cy="8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devices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7180209" y="2916549"/>
            <a:ext cx="927463" cy="24819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212176" y="2616637"/>
            <a:ext cx="1737364" cy="875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endParaRPr lang="en-IN" dirty="0"/>
          </a:p>
        </p:txBody>
      </p:sp>
      <p:sp>
        <p:nvSpPr>
          <p:cNvPr id="11" name="Right Arrow 10"/>
          <p:cNvSpPr/>
          <p:nvPr/>
        </p:nvSpPr>
        <p:spPr>
          <a:xfrm>
            <a:off x="10038804" y="2916549"/>
            <a:ext cx="927463" cy="3004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1055531" y="2573916"/>
            <a:ext cx="883920" cy="8490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 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5669" y="3491850"/>
            <a:ext cx="0" cy="32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544491" y="3491850"/>
            <a:ext cx="13063" cy="330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59227" y="3956013"/>
            <a:ext cx="2856419" cy="9556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processing unit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6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49978"/>
            <a:ext cx="10363826" cy="4341222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Application areas of computer: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COMMUNICATION INDUSTRY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TRANSPORT INDUSTRY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LIBRARY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DOMESTIC AND ENTERTAINMENT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DEFENCE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MULTIMEDIA APPLICATIONS</a:t>
            </a:r>
            <a:endParaRPr lang="en-IN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134</TotalTime>
  <Words>181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Arial Black</vt:lpstr>
      <vt:lpstr>Calibri</vt:lpstr>
      <vt:lpstr>Calibri Light</vt:lpstr>
      <vt:lpstr>Times New Roman</vt:lpstr>
      <vt:lpstr>Tw Cen MT</vt:lpstr>
      <vt:lpstr>Wingdings</vt:lpstr>
      <vt:lpstr>Droplet</vt:lpstr>
      <vt:lpstr>Introduction to computers</vt:lpstr>
      <vt:lpstr>CHARACTERISTICS OF A COMPUTER :</vt:lpstr>
      <vt:lpstr>Classification of computers</vt:lpstr>
      <vt:lpstr>Classification based on power and size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</dc:title>
  <dc:creator>GVPW</dc:creator>
  <cp:lastModifiedBy>GVPW</cp:lastModifiedBy>
  <cp:revision>16</cp:revision>
  <dcterms:created xsi:type="dcterms:W3CDTF">2024-11-25T04:18:56Z</dcterms:created>
  <dcterms:modified xsi:type="dcterms:W3CDTF">2024-12-09T05:00:57Z</dcterms:modified>
</cp:coreProperties>
</file>