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314" r:id="rId3"/>
    <p:sldId id="319" r:id="rId4"/>
    <p:sldId id="315" r:id="rId5"/>
    <p:sldId id="320" r:id="rId6"/>
    <p:sldId id="341" r:id="rId7"/>
    <p:sldId id="339" r:id="rId8"/>
    <p:sldId id="340" r:id="rId9"/>
    <p:sldId id="326" r:id="rId10"/>
    <p:sldId id="327" r:id="rId11"/>
    <p:sldId id="321" r:id="rId12"/>
    <p:sldId id="322" r:id="rId13"/>
    <p:sldId id="323" r:id="rId14"/>
    <p:sldId id="324" r:id="rId15"/>
    <p:sldId id="325" r:id="rId16"/>
    <p:sldId id="328" r:id="rId17"/>
    <p:sldId id="329" r:id="rId18"/>
    <p:sldId id="334" r:id="rId19"/>
    <p:sldId id="333" r:id="rId20"/>
    <p:sldId id="342" r:id="rId21"/>
    <p:sldId id="332" r:id="rId22"/>
    <p:sldId id="331" r:id="rId23"/>
    <p:sldId id="330" r:id="rId24"/>
    <p:sldId id="336" r:id="rId25"/>
    <p:sldId id="335" r:id="rId26"/>
    <p:sldId id="337" r:id="rId27"/>
    <p:sldId id="343" r:id="rId28"/>
    <p:sldId id="344" r:id="rId29"/>
    <p:sldId id="318" r:id="rId30"/>
  </p:sldIdLst>
  <p:sldSz cx="9144000" cy="5143500" type="screen16x9"/>
  <p:notesSz cx="6858000" cy="9144000"/>
  <p:embeddedFontLst>
    <p:embeddedFont>
      <p:font typeface="Baskerville Old Face" panose="02020602080505020303" pitchFamily="18" charset="0"/>
      <p:regular r:id="rId32"/>
    </p:embeddedFont>
    <p:embeddedFont>
      <p:font typeface="Nixie One" panose="020B0604020202020204" charset="0"/>
      <p:regular r:id="rId33"/>
    </p:embeddedFont>
    <p:embeddedFont>
      <p:font typeface="Roboto Slab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0354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79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85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09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63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2327810" y="1815087"/>
            <a:ext cx="4488380" cy="1513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8000" dirty="0"/>
              <a:t>FLYBUY</a:t>
            </a: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776622" y="1121531"/>
            <a:ext cx="964541" cy="1011307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147904" y="3382684"/>
            <a:ext cx="2060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Submitted by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AMAL TENSON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AMALU CS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AMRUTHA SHAJU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0A806-0CDB-4384-880E-3143EB169335}"/>
              </a:ext>
            </a:extLst>
          </p:cNvPr>
          <p:cNvSpPr txBox="1"/>
          <p:nvPr/>
        </p:nvSpPr>
        <p:spPr>
          <a:xfrm>
            <a:off x="884119" y="3598127"/>
            <a:ext cx="2060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Seminar Guide</a:t>
            </a:r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Ms. Liz George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A2FC-636B-4842-B9FA-0D06547B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0E877-B070-4421-897E-450AB2B4C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8516F-722F-4476-9092-A2CF536E5DA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2EF22-22EA-489A-B8BF-A510228E56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C992B-24EA-48CE-88C7-08970978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7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92DC-BBBC-4523-B475-F998AFB2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86A67-C77E-48A5-BD07-3074FA8E0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939BA-77E3-4053-A450-CDC3A234E08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C3D01-1AEB-427C-A9A2-BC13F26A57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B7EB8-7D56-4B2B-8616-5C9F929B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6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5317-9C57-4051-88DF-289C7474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A0D93-1AEA-45AE-9E58-6EDA962F5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4E115-66B1-49A1-8747-6683324DCA2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8C23A-49DA-489E-ACB3-F3ED98E44B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9BC94-ABF1-4250-A65E-0B658387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9D22-5E83-4E54-B287-91667D66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495C4-C90B-4924-809F-F3A6A5614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B0C52-DBF2-4E14-95BD-FB92D5C5FD4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C1397-DA16-402F-808A-A54722952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D42FD1-F5BB-45CE-A3B8-26A1BBB0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F4C0-0362-4B88-B8A4-13723890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48F3D-E930-4C35-BFB5-5D1C9FDC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FEA36-5BCA-4350-B33A-2C056D898D6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809E2-6CF8-473F-A7CA-CD6AF3CBAB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3C824A-2E09-481C-992F-43149A331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3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48DD-982E-4412-9CF4-65698CE0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F2E-5500-4FED-9419-CFB890272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92576-A5E7-433C-A2F7-8E2FA784611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29979-EB1D-41CA-A09A-9C3B33F273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CFFE7C-217D-4409-B8F7-BED0D66A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9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9F30-1CB6-42D3-94EB-4557BB12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CC9BE-5B93-46A0-9CCE-FCBA5AD40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8B731-C758-4AC8-B79F-74055492340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AA616-5779-435B-BCA8-E083FD5D17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25772-3CC2-4D03-98AF-9415499E0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9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064439-ABDD-4D44-B516-212DBAD3F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826" y="2116815"/>
            <a:ext cx="4596348" cy="909870"/>
          </a:xfrm>
        </p:spPr>
        <p:txBody>
          <a:bodyPr/>
          <a:lstStyle/>
          <a:p>
            <a:r>
              <a:rPr lang="en-US" dirty="0"/>
              <a:t>TABLE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63C3D-313A-4CC9-968B-F630668FF45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819650"/>
            <a:ext cx="349250" cy="32385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032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11E0-E2BD-4351-9F59-11739F45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4072-03BD-4A8C-BCE5-8D6E0542B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D3D3E-7958-42E9-9751-792BAF0827D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B7D13-6E2E-48A0-BE59-EBB5EB0454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2FCDC-C5CE-42A4-AD70-EB7E62CE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3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E2AA-071C-4444-AE59-B25EB170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4E57A-066A-4EDD-978C-BF503B55C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1EAE5-EF6A-4B1C-830F-3BA97C0BD42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1A465-7E21-48FD-8FD7-73948ABD2F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B32E3-441B-4465-AC7A-284897E7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6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425976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</a:rPr>
              <a:t>Module Description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1146025" y="1640667"/>
            <a:ext cx="7388376" cy="223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u="sng" dirty="0"/>
              <a:t>Admin Module </a:t>
            </a:r>
          </a:p>
          <a:p>
            <a:endParaRPr lang="en-IN" sz="2000" dirty="0"/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Manage Category (Add, Update, Filter and Delete)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Manage Products (Add, Update, Filter and Delete)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Manage Users (Update, Filter and Delete)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Manage Orders (View and Process)</a:t>
            </a:r>
            <a:endParaRPr lang="en-IN" sz="2000"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4515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12DD-A933-4B20-8848-EBDEFB41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C93E6-E84E-480D-AB09-A6F9FA579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9ED42-4026-4F41-BC42-497E15A03AC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F96A5-6282-4579-B91C-7C52274BF5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A4885-E488-443D-8737-4084943D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5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811C-46BC-4DF7-A77D-11C9F6D1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5FECB-B529-4DEB-8B8E-B9626242C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8ABFB-1D6E-4269-84F8-8757D8CB749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EDD32-85AF-4B24-B810-71922CCF9B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F4882-86F4-4487-9E8E-24495522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0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91A0-7698-44FF-9BA4-29050765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6F705-98A4-46A3-AA5D-AEFE1C43D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4FB8D-1B27-4F79-AF1A-0C18127351C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78F18-A7E3-4191-B4E9-9E42A7113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E26E74-0CFF-45BE-9FB9-99A990B5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8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4E4-5196-4AF7-BE06-22336955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2AF20-25C6-4588-A5DC-673C24B1B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EC7B6-81BA-4249-AF02-05C1A8B5A9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766E0-990E-4A55-86DC-A2B8E52A2A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A3217-FCFC-4D2D-809F-6CBAEEFEE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8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8E39-7F1D-4FBE-838C-DF6E20CA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AE52-36D4-4D3B-835E-A5FEBCCCC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A2C4-6C5B-42AF-AA36-6EE32218187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0B306-2821-4390-8158-219DFFFC36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E12027-BDC6-4580-88AD-9A7ABB20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1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D12F-0C63-4841-99EF-5C93BD42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11DD-749C-4533-9260-A6E763348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41EC-C18C-4179-B922-DBD4AA837CF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2B1BF-A91B-4E70-82D4-4D54869203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91BCA-B5AE-4D6D-9462-F01C7C60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7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654D-04A3-4564-965B-2099E478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31B97-DD7C-420C-88F1-739B05159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36AAE-07C5-49D1-B9CE-92E2AF4F841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C67A0-BE74-415E-9591-16B075595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68F76-7BDC-4346-980E-D8BE8C710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9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B94C4C-1BA8-4C74-89F6-69662C21D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151" y="2151228"/>
            <a:ext cx="6963697" cy="841044"/>
          </a:xfrm>
        </p:spPr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5A470-F1D5-4273-A3AE-700D919DF95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819650"/>
            <a:ext cx="349250" cy="32385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68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E86CD-1B25-423C-8420-D9CF711890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C5B8F-43F1-4853-84C2-81AFE7AF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50" y="0"/>
            <a:ext cx="90901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05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1687025"/>
            <a:ext cx="5810400" cy="1159800"/>
          </a:xfrm>
        </p:spPr>
        <p:txBody>
          <a:bodyPr/>
          <a:lstStyle/>
          <a:p>
            <a:pPr algn="ctr"/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65823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CDC8-736D-4208-8B57-2818C3E6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24" y="530725"/>
            <a:ext cx="3425975" cy="10287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Module Description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DC12D-226A-461F-A096-C78CE19140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Google Shape;126;p14">
            <a:extLst>
              <a:ext uri="{FF2B5EF4-FFF2-40B4-BE49-F238E27FC236}">
                <a16:creationId xmlns:a16="http://schemas.microsoft.com/office/drawing/2014/main" id="{ED8B5E87-CD0E-46C6-916E-109718D0BD3B}"/>
              </a:ext>
            </a:extLst>
          </p:cNvPr>
          <p:cNvSpPr txBox="1"/>
          <p:nvPr/>
        </p:nvSpPr>
        <p:spPr>
          <a:xfrm>
            <a:off x="1146024" y="1559426"/>
            <a:ext cx="7388376" cy="153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u="sng" dirty="0"/>
              <a:t>Non Registered User Module </a:t>
            </a:r>
          </a:p>
          <a:p>
            <a:endParaRPr lang="en-IN" sz="2000" dirty="0"/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View Products (Can filter based on category)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2000" dirty="0"/>
              <a:t>Explore Product Details and Related Products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2369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425976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Module Description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1001645" y="1559425"/>
            <a:ext cx="5576136" cy="283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u="sng" dirty="0"/>
              <a:t>Registered User Module </a:t>
            </a:r>
          </a:p>
          <a:p>
            <a:endParaRPr lang="en-IN" sz="1800" dirty="0"/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All of Non-Registered Users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Add to Cart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Pay with PayPal or Debit/Credit Card and Order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See the Order Status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See Order History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Update Profile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Change Password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Reset Password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79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6437E3-F3E2-4E13-8495-3A05D2865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4938" y="2175796"/>
            <a:ext cx="4294123" cy="791908"/>
          </a:xfrm>
        </p:spPr>
        <p:txBody>
          <a:bodyPr/>
          <a:lstStyle/>
          <a:p>
            <a:r>
              <a:rPr lang="en-US" dirty="0"/>
              <a:t>FORM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E5A8B-9AD1-40A8-9C00-D57AE7E4600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819650"/>
            <a:ext cx="349250" cy="32385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345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D5EC-43F0-443D-B570-93ADA365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68A19-21A9-4A27-A0CD-DECB21CE9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A19CD-3873-45A5-A9A8-3D8E74A301D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70B42-CF35-487B-89B9-5C56588F8F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3E247-1532-452E-B9DE-A16F6B13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3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6F7-6E54-4E7A-B985-4043ADF4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45A96-02FB-468E-BC12-479E753A3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92760-EC91-495A-BBBD-CB149093FE8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718B0-CE57-4E0D-AF1C-0F030D199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CE159-D662-4B1E-BD3E-CDAC2037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0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707F-3162-4F3D-B6CA-A987296A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8534-C980-48FB-88F5-EBFBF08B5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65B63-2E16-411E-96C9-DB2135E18A1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1045C-C5C6-46B3-9F35-885B48B716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FED0-7C33-44CD-9D54-8C6089CC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3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F428-B822-47AB-A0A9-583D0941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16906-1505-49AB-AF90-A0E827704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1BB17-9408-4443-97FF-B08F3FBF482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5EBE6-2A0B-491F-9593-57D73F3678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71B12-E440-4638-A7D1-A7D602EB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0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149</Words>
  <Application>Microsoft Office PowerPoint</Application>
  <PresentationFormat>On-screen Show (16:9)</PresentationFormat>
  <Paragraphs>61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Baskerville Old Face</vt:lpstr>
      <vt:lpstr>Nixie One</vt:lpstr>
      <vt:lpstr>Roboto Slab</vt:lpstr>
      <vt:lpstr>Arial</vt:lpstr>
      <vt:lpstr>Wingdings</vt:lpstr>
      <vt:lpstr>Warwick template</vt:lpstr>
      <vt:lpstr>FLYBUY</vt:lpstr>
      <vt:lpstr>Module Description</vt:lpstr>
      <vt:lpstr>Module Description</vt:lpstr>
      <vt:lpstr>Module Description</vt:lpstr>
      <vt:lpstr>FORM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FLOW DIAGRAM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Media Marketing using Trend Analysis On Social Media</dc:title>
  <dc:creator>Sarath Gopal</dc:creator>
  <cp:lastModifiedBy>Amal Tenson</cp:lastModifiedBy>
  <cp:revision>41</cp:revision>
  <dcterms:modified xsi:type="dcterms:W3CDTF">2021-12-06T17:21:56Z</dcterms:modified>
</cp:coreProperties>
</file>