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ha Varshini G" userId="1958e5157bf27570" providerId="LiveId" clId="{713E32CD-9157-482A-83AF-FA4DAD35B8A2}"/>
    <pc:docChg chg="modSld">
      <pc:chgData name="Amrutha Varshini G" userId="1958e5157bf27570" providerId="LiveId" clId="{713E32CD-9157-482A-83AF-FA4DAD35B8A2}" dt="2025-06-26T14:06:49.980" v="0" actId="113"/>
      <pc:docMkLst>
        <pc:docMk/>
      </pc:docMkLst>
      <pc:sldChg chg="modSp mod">
        <pc:chgData name="Amrutha Varshini G" userId="1958e5157bf27570" providerId="LiveId" clId="{713E32CD-9157-482A-83AF-FA4DAD35B8A2}" dt="2025-06-26T14:06:49.980" v="0" actId="113"/>
        <pc:sldMkLst>
          <pc:docMk/>
          <pc:sldMk cId="2022599422" sldId="260"/>
        </pc:sldMkLst>
        <pc:spChg chg="mod">
          <ac:chgData name="Amrutha Varshini G" userId="1958e5157bf27570" providerId="LiveId" clId="{713E32CD-9157-482A-83AF-FA4DAD35B8A2}" dt="2025-06-26T14:06:49.980" v="0" actId="113"/>
          <ac:spMkLst>
            <pc:docMk/>
            <pc:sldMk cId="2022599422" sldId="260"/>
            <ac:spMk id="4" creationId="{F24C8748-2E40-5120-6462-2489ED5EDA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4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8A5B27-24B8-466F-93B2-07C7C5BA867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EC2-BCD2-8B31-42C9-66CB8529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25" y="502046"/>
            <a:ext cx="10408910" cy="235968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Dashboard – Global Sales and Profit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2BC70-6A35-106D-52B7-6D8C0DEC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687097"/>
            <a:ext cx="6987645" cy="1697704"/>
          </a:xfrm>
        </p:spPr>
        <p:txBody>
          <a:bodyPr/>
          <a:lstStyle/>
          <a:p>
            <a:r>
              <a:rPr lang="en-US" dirty="0"/>
              <a:t>Amrutha Varshini G</a:t>
            </a:r>
          </a:p>
          <a:p>
            <a:r>
              <a:rPr lang="en-US" dirty="0"/>
              <a:t>26 June,2025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2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401E-DDB5-65E8-38C1-FFCC45E4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0" y="68826"/>
            <a:ext cx="6331256" cy="1752599"/>
          </a:xfrm>
        </p:spPr>
        <p:txBody>
          <a:bodyPr>
            <a:normAutofit/>
          </a:bodyPr>
          <a:lstStyle/>
          <a:p>
            <a:r>
              <a:rPr lang="en-IN" sz="5400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6D33F-882E-6B4F-208A-2E1D7B524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5739" y="2669948"/>
            <a:ext cx="70000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 interactive dashboard using Power BI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global sales and profit performance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areas where the company is losing money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data-driven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33858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151A-80B7-9CAC-38E9-64DF02F0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Key Insights from the Dashboard</a:t>
            </a:r>
            <a:endParaRPr lang="en-IN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BAB9D6-A19D-C80D-3110-BDDA4DE65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754"/>
            <a:ext cx="73906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INR X,XX,XXX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(from your card visual)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Losses observed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regions like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America and Central Africa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or negative 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despite high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major profit comes from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dip in Q2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recovery in Q4</a:t>
            </a:r>
          </a:p>
        </p:txBody>
      </p:sp>
    </p:spTree>
    <p:extLst>
      <p:ext uri="{BB962C8B-B14F-4D97-AF65-F5344CB8AC3E}">
        <p14:creationId xmlns:p14="http://schemas.microsoft.com/office/powerpoint/2010/main" val="33346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C9E-5088-A73F-A063-6ED11BD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Power BI Dashboard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BAB35-279E-50C9-6845-48A67BBC2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6" y="1846263"/>
            <a:ext cx="9360309" cy="4171079"/>
          </a:xfrm>
        </p:spPr>
      </p:pic>
    </p:spTree>
    <p:extLst>
      <p:ext uri="{BB962C8B-B14F-4D97-AF65-F5344CB8AC3E}">
        <p14:creationId xmlns:p14="http://schemas.microsoft.com/office/powerpoint/2010/main" val="321291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DB4-5E94-6F58-3B8A-2C4A5B0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4C8748-2E40-5120-6462-2489ED5ED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603" y="2166579"/>
            <a:ext cx="81253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interactive dashboard for profit-loss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Delivered insights using Cards, Maps, Pie &amp; Line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slicing by Category and Region for real-time filtering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Helped highlight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loss areas and improvement zones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022599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</TotalTime>
  <Words>149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Retrospect</vt:lpstr>
      <vt:lpstr>Power BI Dashboard – Global Sales and Profit Analysis</vt:lpstr>
      <vt:lpstr>Objective</vt:lpstr>
      <vt:lpstr>Key Insights from the Dashboard</vt:lpstr>
      <vt:lpstr>Power BI Dashboard Preview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Amrutha Varshini G</dc:creator>
  <cp:lastModifiedBy>Amrutha Varshini G</cp:lastModifiedBy>
  <cp:revision>1</cp:revision>
  <dcterms:created xsi:type="dcterms:W3CDTF">2025-06-26T13:49:15Z</dcterms:created>
  <dcterms:modified xsi:type="dcterms:W3CDTF">2025-06-26T14:06:52Z</dcterms:modified>
</cp:coreProperties>
</file>