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57" r:id="rId5"/>
    <p:sldId id="262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0868-FACC-4224-9DEE-87680413E1F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EC8-DCFD-4309-8CD1-D32F38DB62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0868-FACC-4224-9DEE-87680413E1F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EC8-DCFD-4309-8CD1-D32F38DB6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0868-FACC-4224-9DEE-87680413E1F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EC8-DCFD-4309-8CD1-D32F38DB6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0868-FACC-4224-9DEE-87680413E1F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EC8-DCFD-4309-8CD1-D32F38DB6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0868-FACC-4224-9DEE-87680413E1F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EC8-DCFD-4309-8CD1-D32F38DB62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0868-FACC-4224-9DEE-87680413E1F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EC8-DCFD-4309-8CD1-D32F38DB6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0868-FACC-4224-9DEE-87680413E1F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EC8-DCFD-4309-8CD1-D32F38DB6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0868-FACC-4224-9DEE-87680413E1F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09CEC8-DCFD-4309-8CD1-D32F38DB62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0868-FACC-4224-9DEE-87680413E1F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EC8-DCFD-4309-8CD1-D32F38DB6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0868-FACC-4224-9DEE-87680413E1F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009CEC8-DCFD-4309-8CD1-D32F38DB6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4580868-FACC-4224-9DEE-87680413E1F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CEC8-DCFD-4309-8CD1-D32F38DB62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4580868-FACC-4224-9DEE-87680413E1F1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009CEC8-DCFD-4309-8CD1-D32F38DB62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010400" cy="6096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Research </a:t>
            </a:r>
            <a:r>
              <a:rPr lang="en-US" sz="4000" dirty="0"/>
              <a:t>Question</a:t>
            </a:r>
            <a:br>
              <a:rPr lang="en-US" sz="4000" dirty="0"/>
            </a:b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667000"/>
            <a:ext cx="70104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4800" dirty="0"/>
              <a:t>An evaluation of implementing the Traveling Salesman problem utilizing the Google Maps API for route optimization</a:t>
            </a:r>
          </a:p>
        </p:txBody>
      </p:sp>
    </p:spTree>
    <p:extLst>
      <p:ext uri="{BB962C8B-B14F-4D97-AF65-F5344CB8AC3E}">
        <p14:creationId xmlns:p14="http://schemas.microsoft.com/office/powerpoint/2010/main" val="157785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010400" cy="6096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Research </a:t>
            </a:r>
            <a:r>
              <a:rPr lang="en-US" sz="4000" dirty="0" smtClean="0"/>
              <a:t>AREAS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362200"/>
            <a:ext cx="6705600" cy="2514600"/>
          </a:xfrm>
        </p:spPr>
        <p:txBody>
          <a:bodyPr>
            <a:normAutofit fontScale="92500" lnSpcReduction="20000"/>
          </a:bodyPr>
          <a:lstStyle/>
          <a:p>
            <a:pPr marL="685800" indent="-685800" algn="l">
              <a:buFontTx/>
              <a:buChar char="-"/>
            </a:pPr>
            <a:r>
              <a:rPr lang="en-US" sz="4800" dirty="0" smtClean="0"/>
              <a:t>Travelling Salesman Problem</a:t>
            </a:r>
          </a:p>
          <a:p>
            <a:pPr marL="685800" indent="-685800" algn="l">
              <a:buFontTx/>
              <a:buChar char="-"/>
            </a:pPr>
            <a:endParaRPr lang="en-US" sz="4800" dirty="0" smtClean="0"/>
          </a:p>
          <a:p>
            <a:pPr marL="685800" indent="-685800" algn="l">
              <a:buFontTx/>
              <a:buChar char="-"/>
            </a:pPr>
            <a:r>
              <a:rPr lang="en-US" sz="4800" dirty="0" smtClean="0"/>
              <a:t>Google Maps API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947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System Architecture Diagram</a:t>
            </a:r>
            <a:endParaRPr lang="en-US" sz="40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752600"/>
            <a:ext cx="2129667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24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010400" cy="6096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SPRINTS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28800"/>
            <a:ext cx="7315200" cy="31242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1- </a:t>
            </a:r>
            <a:r>
              <a:rPr lang="en-US" sz="2400" dirty="0"/>
              <a:t>Integrate </a:t>
            </a:r>
            <a:r>
              <a:rPr lang="en-US" sz="2400" dirty="0" smtClean="0"/>
              <a:t>Google API and Java</a:t>
            </a:r>
            <a:endParaRPr lang="en-US" sz="2400" dirty="0" smtClean="0"/>
          </a:p>
          <a:p>
            <a:pPr algn="l"/>
            <a:r>
              <a:rPr lang="en-US" sz="2400" dirty="0" smtClean="0"/>
              <a:t>2- Ability </a:t>
            </a:r>
            <a:r>
              <a:rPr lang="en-US" sz="2400" dirty="0"/>
              <a:t>to add </a:t>
            </a:r>
            <a:r>
              <a:rPr lang="en-US" sz="2400" dirty="0" smtClean="0"/>
              <a:t>locations, </a:t>
            </a:r>
            <a:r>
              <a:rPr lang="en-US" sz="2400" dirty="0"/>
              <a:t>get coordinates and </a:t>
            </a:r>
            <a:r>
              <a:rPr lang="en-US" sz="2400" dirty="0" smtClean="0"/>
              <a:t>see </a:t>
            </a:r>
            <a:r>
              <a:rPr lang="en-US" sz="2400" dirty="0"/>
              <a:t>current </a:t>
            </a:r>
            <a:r>
              <a:rPr lang="en-US" sz="2400" dirty="0" smtClean="0"/>
              <a:t>selection</a:t>
            </a:r>
            <a:endParaRPr lang="en-US" sz="2400" dirty="0" smtClean="0"/>
          </a:p>
          <a:p>
            <a:pPr algn="l"/>
            <a:r>
              <a:rPr lang="en-US" sz="2400" dirty="0" smtClean="0"/>
              <a:t>3- Integrate </a:t>
            </a:r>
            <a:r>
              <a:rPr lang="en-US" sz="2400" dirty="0"/>
              <a:t>Nearest Neighbor </a:t>
            </a:r>
            <a:r>
              <a:rPr lang="en-US" sz="2400" dirty="0" smtClean="0"/>
              <a:t>algorithm</a:t>
            </a:r>
            <a:endParaRPr lang="en-US" sz="2400" dirty="0" smtClean="0"/>
          </a:p>
          <a:p>
            <a:pPr algn="l"/>
            <a:r>
              <a:rPr lang="en-US" sz="2400" dirty="0" smtClean="0"/>
              <a:t>4- </a:t>
            </a:r>
            <a:r>
              <a:rPr lang="en-US" sz="2400" dirty="0"/>
              <a:t>Develop Genetic Algorithm </a:t>
            </a:r>
            <a:endParaRPr lang="en-US" sz="2400" dirty="0" smtClean="0"/>
          </a:p>
          <a:p>
            <a:pPr algn="l"/>
            <a:r>
              <a:rPr lang="en-US" sz="2400" dirty="0" smtClean="0"/>
              <a:t>5- Complete </a:t>
            </a:r>
            <a:r>
              <a:rPr lang="en-US" sz="2400" dirty="0"/>
              <a:t>Genetic Algorithm </a:t>
            </a:r>
            <a:endParaRPr lang="en-US" sz="2400" dirty="0" smtClean="0"/>
          </a:p>
          <a:p>
            <a:pPr algn="l"/>
            <a:r>
              <a:rPr lang="en-US" sz="2400" dirty="0" smtClean="0"/>
              <a:t>6- </a:t>
            </a:r>
            <a:r>
              <a:rPr lang="en-US" sz="2400" dirty="0"/>
              <a:t>Implement Brute Force algorithm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2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010400" cy="6096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DEMO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010400" cy="6096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DIFFICULTIES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752600"/>
            <a:ext cx="7315200" cy="3200400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400" dirty="0" smtClean="0"/>
              <a:t>Numerous </a:t>
            </a:r>
            <a:r>
              <a:rPr lang="en-US" sz="2400" dirty="0"/>
              <a:t>algorithms </a:t>
            </a:r>
            <a:r>
              <a:rPr lang="en-US" sz="2400" dirty="0" smtClean="0"/>
              <a:t>available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/>
              <a:t> </a:t>
            </a:r>
          </a:p>
          <a:p>
            <a:pPr marL="342900" indent="-342900" algn="l">
              <a:buFontTx/>
              <a:buChar char="-"/>
            </a:pPr>
            <a:r>
              <a:rPr lang="en-US" sz="2400" dirty="0"/>
              <a:t>Complexity in implementing a genetic </a:t>
            </a:r>
            <a:r>
              <a:rPr lang="en-US" sz="2400" dirty="0" smtClean="0"/>
              <a:t>algorithm</a:t>
            </a:r>
          </a:p>
          <a:p>
            <a:pPr marL="342900" indent="-342900" algn="l">
              <a:buFontTx/>
              <a:buChar char="-"/>
            </a:pPr>
            <a:r>
              <a:rPr lang="en-US" sz="2400" dirty="0" smtClean="0"/>
              <a:t> </a:t>
            </a:r>
          </a:p>
          <a:p>
            <a:pPr marL="342900" indent="-342900" algn="l">
              <a:buFontTx/>
              <a:buChar char="-"/>
            </a:pPr>
            <a:r>
              <a:rPr lang="en-US" sz="2400" dirty="0"/>
              <a:t>Google Maps API usage limit </a:t>
            </a:r>
            <a:endParaRPr lang="en-US" sz="2400" dirty="0" smtClean="0"/>
          </a:p>
          <a:p>
            <a:pPr marL="342900" indent="-342900" algn="l">
              <a:buFontTx/>
              <a:buChar char="-"/>
            </a:pPr>
            <a:endParaRPr lang="en-US" sz="2400" dirty="0" smtClean="0"/>
          </a:p>
          <a:p>
            <a:pPr marL="342900" indent="-342900" algn="l">
              <a:buFontTx/>
              <a:buChar char="-"/>
            </a:pPr>
            <a:r>
              <a:rPr lang="en-US" sz="2400" dirty="0"/>
              <a:t>Generating sample data to test genetic algorithm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535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010400" cy="6096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CONCLUSION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81200"/>
            <a:ext cx="7315200" cy="32004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- The implementation of the TSP in conjunction with Java + Google Maps API services as a success. </a:t>
            </a:r>
          </a:p>
          <a:p>
            <a:pPr algn="l"/>
            <a:r>
              <a:rPr lang="en-US" sz="2400" dirty="0" smtClean="0"/>
              <a:t>- Nearest Neighbor and Brute Force were tested successfully.</a:t>
            </a:r>
          </a:p>
          <a:p>
            <a:pPr algn="l"/>
            <a:r>
              <a:rPr lang="en-US" sz="2400" dirty="0" smtClean="0"/>
              <a:t>- Genetic Algorithm testing restricted due to usage limit on Google side.</a:t>
            </a:r>
          </a:p>
          <a:p>
            <a:pPr algn="l"/>
            <a:r>
              <a:rPr lang="en-US" sz="2400" dirty="0" smtClean="0"/>
              <a:t>- There </a:t>
            </a:r>
            <a:r>
              <a:rPr lang="en-US" sz="2400" dirty="0" smtClean="0"/>
              <a:t>are</a:t>
            </a:r>
            <a:r>
              <a:rPr lang="en-US" sz="2400" dirty="0" smtClean="0"/>
              <a:t> possibilities for further development of this project.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498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895600"/>
            <a:ext cx="7010400" cy="6096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Questions?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4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67</TotalTime>
  <Words>147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Research Question </vt:lpstr>
      <vt:lpstr>Research AREAS </vt:lpstr>
      <vt:lpstr>System Architecture Diagram</vt:lpstr>
      <vt:lpstr>SPRINTS</vt:lpstr>
      <vt:lpstr>DEMO</vt:lpstr>
      <vt:lpstr>DIFFICULTIES</vt:lpstr>
      <vt:lpstr>CONCLUSION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evaluation of implementing the Traveling Salesman problem utilizing the Google Maps API for route optimization</dc:title>
  <dc:creator>Rafael.Lopez</dc:creator>
  <cp:lastModifiedBy>Rafael.Lopez</cp:lastModifiedBy>
  <cp:revision>13</cp:revision>
  <dcterms:created xsi:type="dcterms:W3CDTF">2017-03-23T11:32:07Z</dcterms:created>
  <dcterms:modified xsi:type="dcterms:W3CDTF">2017-05-06T11:22:32Z</dcterms:modified>
</cp:coreProperties>
</file>