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ruthraj23/Data-Scienc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amruthraj23/Data-Scienc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8" y="4300220"/>
            <a:ext cx="6443981" cy="2405146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Amruth Nataraj Raj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  <a:hlinkClick r:id="rId2"/>
              </a:rPr>
              <a:t>https://github.com/amruthraj23/Data-Science</a:t>
            </a:r>
            <a:endParaRPr lang="en-US"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dirty="0">
                <a:latin typeface="Arial"/>
                <a:cs typeface="Arial"/>
              </a:rPr>
              <a:t>30/07/2024</a:t>
            </a:r>
          </a:p>
          <a:p>
            <a:pPr marL="12700">
              <a:lnSpc>
                <a:spcPct val="100000"/>
              </a:lnSpc>
              <a:spcBef>
                <a:spcPts val="85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endParaRPr sz="2400" dirty="0">
              <a:latin typeface="Arial"/>
              <a:cs typeface="Arial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6CBF75A-3F83-B510-53F8-12586B71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276229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91945" y="1756999"/>
            <a:ext cx="9963150" cy="25436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2567369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66801" y="1824608"/>
            <a:ext cx="9874884" cy="1338187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288540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426975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US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https://github.com/amruthraj23/Data-Science</a:t>
            </a:r>
            <a:endParaRPr lang="en-US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62304C-B1FE-A858-BA00-0F2036B98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219200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46" y="7620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2615</Words>
  <Application>Microsoft Office PowerPoint</Application>
  <PresentationFormat>Widescreen</PresentationFormat>
  <Paragraphs>275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Amruth Raj</cp:lastModifiedBy>
  <cp:revision>2</cp:revision>
  <dcterms:created xsi:type="dcterms:W3CDTF">2021-08-26T16:53:12Z</dcterms:created>
  <dcterms:modified xsi:type="dcterms:W3CDTF">2024-07-30T07:22:44Z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