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84" r:id="rId11"/>
    <p:sldId id="285" r:id="rId12"/>
    <p:sldId id="272" r:id="rId13"/>
    <p:sldId id="273" r:id="rId14"/>
    <p:sldId id="286" r:id="rId15"/>
    <p:sldId id="287" r:id="rId16"/>
    <p:sldId id="274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 Removal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0065906"/>
              </p:ext>
            </p:extLst>
          </p:nvPr>
        </p:nvGraphicFramePr>
        <p:xfrm>
          <a:off x="4648200" y="1719263"/>
          <a:ext cx="4038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4656.24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4927.45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5187.00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55.08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52.81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4617.88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15.96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4603.05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4775.18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76317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4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7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6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6980361"/>
              </p:ext>
            </p:extLst>
          </p:nvPr>
        </p:nvGraphicFramePr>
        <p:xfrm>
          <a:off x="4648200" y="1719263"/>
          <a:ext cx="4038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5189.46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5412.72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24.275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5222.05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59.07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5860.71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5414.53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5279.53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where expect search to Have an impact</a:t>
            </a:r>
            <a:r>
              <a:rPr lang="en-US" dirty="0" smtClean="0"/>
              <a:t>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5" name="Content Placeholder 4" descr="many_obstacles_unfeasible.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4838343"/>
              </p:ext>
            </p:extLst>
          </p:nvPr>
        </p:nvGraphicFramePr>
        <p:xfrm>
          <a:off x="4648200" y="1719263"/>
          <a:ext cx="4038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7175.50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7454.49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6614.65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26.52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22.99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8620.46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7354.78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7451.74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19.37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Feasible world </a:t>
            </a:r>
            <a:r>
              <a:rPr lang="en-US" dirty="0" smtClean="0"/>
              <a:t>(200 </a:t>
            </a:r>
            <a:r>
              <a:rPr lang="en-US" dirty="0" err="1" smtClean="0"/>
              <a:t>iter</a:t>
            </a:r>
            <a:r>
              <a:rPr lang="en-US" dirty="0" smtClean="0"/>
              <a:t>, 200 trials, 40 interval)</a:t>
            </a:r>
            <a:endParaRPr lang="en-US" dirty="0"/>
          </a:p>
        </p:txBody>
      </p:sp>
      <p:pic>
        <p:nvPicPr>
          <p:cNvPr id="6" name="Content Placeholder 5" descr="feasible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6202422"/>
              </p:ext>
            </p:extLst>
          </p:nvPr>
        </p:nvGraphicFramePr>
        <p:xfrm>
          <a:off x="4648200" y="1719263"/>
          <a:ext cx="4038600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3.948243834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5561.92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5432.94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5302.77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5116.33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5099.30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4710.94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4653.65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5570.78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5388.80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Feasible World </a:t>
            </a:r>
            <a:r>
              <a:rPr lang="en-US" dirty="0" smtClean="0"/>
              <a:t>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many_obstacles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>
          <a:xfrm>
            <a:off x="426128" y="1719071"/>
            <a:ext cx="4038600" cy="4407408"/>
          </a:xfr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8701591"/>
              </p:ext>
            </p:extLst>
          </p:nvPr>
        </p:nvGraphicFramePr>
        <p:xfrm>
          <a:off x="4648200" y="1719263"/>
          <a:ext cx="4038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7795.35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8676.26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8762.12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9048.46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6.34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8693.80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11.54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6477.88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8653.24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9196.23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9471.13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29716"/>
            <a:ext cx="8229600" cy="4373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Unfeasible world </a:t>
            </a:r>
            <a:r>
              <a:rPr lang="en-US" dirty="0" smtClean="0"/>
              <a:t>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two_soda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5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3812389"/>
              </p:ext>
            </p:extLst>
          </p:nvPr>
        </p:nvGraphicFramePr>
        <p:xfrm>
          <a:off x="4648200" y="1719263"/>
          <a:ext cx="4038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fail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success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5151.30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5076.79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 Non-Permanent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4718.62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10.94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 Prob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5221.01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5314.93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HPN Like Removal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6073.51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104280"/>
              </p:ext>
            </p:extLst>
          </p:nvPr>
        </p:nvGraphicFramePr>
        <p:xfrm>
          <a:off x="4648200" y="1719263"/>
          <a:ext cx="4038600" cy="37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3563</TotalTime>
  <Words>698</Words>
  <Application>Microsoft Macintosh PowerPoint</Application>
  <PresentationFormat>On-screen Show (4:3)</PresentationFormat>
  <Paragraphs>395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Constraint Removal Solutions</vt:lpstr>
      <vt:lpstr>Simple Feasible world (200 iter, 200 trials, 40 interval)</vt:lpstr>
      <vt:lpstr>Takeaway</vt:lpstr>
      <vt:lpstr>Complicated Feasible World (200 iter, 200 trials, 40 interval)</vt:lpstr>
      <vt:lpstr>Takeaway</vt:lpstr>
      <vt:lpstr>Simple Unfeasible world (200 iter, 200 trials, 40 interval)</vt:lpstr>
      <vt:lpstr>Takeaway</vt:lpstr>
      <vt:lpstr>Cluttered with greedy path (150 iter, 200 trials, 40 interval)</vt:lpstr>
      <vt:lpstr>Takeaway</vt:lpstr>
      <vt:lpstr>Cluttered with greedy path (200 iter, 200 trials, 40 interval)</vt:lpstr>
      <vt:lpstr>Takeaway</vt:lpstr>
      <vt:lpstr>Cluttered world with top light path (150 iter, 200 trials, 40 interval)</vt:lpstr>
      <vt:lpstr>Takeaway</vt:lpstr>
      <vt:lpstr>Cluttered world with top light path (200 iter, 200 trials, 40 interval)</vt:lpstr>
      <vt:lpstr>Takeaway</vt:lpstr>
      <vt:lpstr>World where expect search to Have an impact(200 iter, 200 trials, 40 interval)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Removal Solutions</dc:title>
  <dc:creator>Amruth Venkatraman</dc:creator>
  <cp:lastModifiedBy>Amruth Venkatraman</cp:lastModifiedBy>
  <cp:revision>125</cp:revision>
  <dcterms:created xsi:type="dcterms:W3CDTF">2016-03-23T18:12:08Z</dcterms:created>
  <dcterms:modified xsi:type="dcterms:W3CDTF">2016-04-06T16:01:32Z</dcterms:modified>
</cp:coreProperties>
</file>