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84" r:id="rId11"/>
    <p:sldId id="285" r:id="rId12"/>
    <p:sldId id="272" r:id="rId13"/>
    <p:sldId id="273" r:id="rId14"/>
    <p:sldId id="286" r:id="rId15"/>
    <p:sldId id="287" r:id="rId16"/>
    <p:sldId id="274" r:id="rId17"/>
    <p:sldId id="288" r:id="rId18"/>
    <p:sldId id="259" r:id="rId19"/>
    <p:sldId id="275" r:id="rId20"/>
    <p:sldId id="279" r:id="rId21"/>
    <p:sldId id="281" r:id="rId22"/>
    <p:sldId id="283" r:id="rId23"/>
    <p:sldId id="264" r:id="rId24"/>
    <p:sldId id="265" r:id="rId25"/>
    <p:sldId id="305" r:id="rId26"/>
    <p:sldId id="289" r:id="rId27"/>
    <p:sldId id="291" r:id="rId28"/>
    <p:sldId id="293" r:id="rId29"/>
    <p:sldId id="297" r:id="rId30"/>
    <p:sldId id="301" r:id="rId31"/>
    <p:sldId id="303" r:id="rId32"/>
    <p:sldId id="304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 Removal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2270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4891.49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4603.27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16.59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4934.23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5283.39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53.74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4451.03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8.68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4655.65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enough removals, greedy does outperform probabilistic removal</a:t>
            </a:r>
          </a:p>
          <a:p>
            <a:pPr lvl="1"/>
            <a:r>
              <a:rPr lang="en-US" dirty="0" smtClean="0"/>
              <a:t>Probabilistic wins because in some odd case it will happen to remove the right obstacles</a:t>
            </a:r>
          </a:p>
          <a:p>
            <a:r>
              <a:rPr lang="en-US" dirty="0" smtClean="0"/>
              <a:t>Greedy does about as good as search then remove</a:t>
            </a:r>
          </a:p>
          <a:p>
            <a:pPr lvl="1"/>
            <a:r>
              <a:rPr lang="en-US" dirty="0" smtClean="0"/>
              <a:t>Unsurprising in this case since we </a:t>
            </a:r>
            <a:r>
              <a:rPr lang="en-US" i="1" dirty="0" smtClean="0"/>
              <a:t>need</a:t>
            </a:r>
            <a:r>
              <a:rPr lang="en-US" dirty="0" smtClean="0"/>
              <a:t> to get rid of these obstacles to even get a dense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151279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6789.82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22.43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5002.43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5452.67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5286.91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100.96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5797.85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5274.88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24.93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4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removal finds paths more often than probabilistic but with a worse path</a:t>
            </a:r>
          </a:p>
          <a:p>
            <a:pPr lvl="1"/>
            <a:r>
              <a:rPr lang="en-US" dirty="0" smtClean="0"/>
              <a:t>Interesting that it succeeds more often here but less in the previous example where the direct path had less cover</a:t>
            </a:r>
          </a:p>
          <a:p>
            <a:endParaRPr lang="en-US" dirty="0"/>
          </a:p>
          <a:p>
            <a:r>
              <a:rPr lang="en-US" dirty="0" smtClean="0"/>
              <a:t>Note: Seems to be that the quality of paths found, if found at all, rely on removing enough obstacles (a function of the number of iterations ran)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7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104340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6789.82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22.43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5270.01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5471.49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24.375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5426.95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60.55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50.37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5901.01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5248.62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probabilistic does by far the best and in fact averages out to close to the minimum cover but takes more than 12x as long as the greedy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where expect search to Have an impact(</a:t>
            </a:r>
            <a:r>
              <a:rPr lang="en-US" dirty="0"/>
              <a:t>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5" name="Content Placeholder 4" descr="many_obstacles_unfeasible.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66290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51.05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9083.23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7213.76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7657.89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6487.22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8302.03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7263.43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0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Winner: Greedy Removal With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then greedy removal doesn’t hurt the cover of paths found and only increases the runtime in a non-significant manner</a:t>
            </a:r>
          </a:p>
          <a:p>
            <a:r>
              <a:rPr lang="en-US" dirty="0" smtClean="0"/>
              <a:t>It can be outperformed by (repeated) probabilistic removal or MCR in some cases but seems to perform across the board more robustly</a:t>
            </a:r>
          </a:p>
        </p:txBody>
      </p:sp>
    </p:spTree>
    <p:extLst>
      <p:ext uri="{BB962C8B-B14F-4D97-AF65-F5344CB8AC3E}">
        <p14:creationId xmlns:p14="http://schemas.microsoft.com/office/powerpoint/2010/main" val="14025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Memory factor for greedy removal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number of worlds with memory factors of</a:t>
            </a:r>
          </a:p>
          <a:p>
            <a:pPr lvl="1"/>
            <a:r>
              <a:rPr lang="en-US" dirty="0" smtClean="0"/>
              <a:t>0.0 (no memory)</a:t>
            </a:r>
          </a:p>
          <a:p>
            <a:pPr lvl="1"/>
            <a:r>
              <a:rPr lang="en-US" dirty="0" smtClean="0"/>
              <a:t>0.1</a:t>
            </a:r>
          </a:p>
          <a:p>
            <a:pPr lvl="1"/>
            <a:r>
              <a:rPr lang="en-US" dirty="0" smtClean="0"/>
              <a:t>0.3</a:t>
            </a:r>
          </a:p>
          <a:p>
            <a:pPr lvl="1"/>
            <a:r>
              <a:rPr lang="en-US" dirty="0" smtClean="0"/>
              <a:t>0.5</a:t>
            </a:r>
          </a:p>
          <a:p>
            <a:pPr lvl="1"/>
            <a:r>
              <a:rPr lang="en-US" dirty="0" smtClean="0"/>
              <a:t>0.7</a:t>
            </a:r>
          </a:p>
          <a:p>
            <a:pPr lvl="1"/>
            <a:r>
              <a:rPr lang="en-US" dirty="0" smtClean="0"/>
              <a:t>0.9</a:t>
            </a:r>
          </a:p>
          <a:p>
            <a:pPr lvl="1"/>
            <a:r>
              <a:rPr lang="en-US" dirty="0" smtClean="0"/>
              <a:t>1.0 (full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2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Feasible world (150 </a:t>
            </a:r>
            <a:r>
              <a:rPr lang="en-US" dirty="0" err="1" smtClean="0"/>
              <a:t>iter</a:t>
            </a:r>
            <a:r>
              <a:rPr lang="en-US" dirty="0" smtClean="0"/>
              <a:t>, 500 trials, 40 remove interval)</a:t>
            </a:r>
            <a:endParaRPr lang="en-US" dirty="0"/>
          </a:p>
        </p:txBody>
      </p:sp>
      <p:pic>
        <p:nvPicPr>
          <p:cNvPr id="6" name="Content Placeholder 5" descr="feasible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8070210"/>
              </p:ext>
            </p:extLst>
          </p:nvPr>
        </p:nvGraphicFramePr>
        <p:xfrm>
          <a:off x="4648200" y="1719263"/>
          <a:ext cx="4038600" cy="29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discount factor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4953.70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5001.04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5070.99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5033.90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5072.14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4998.58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5048.27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Feasible world (150 </a:t>
            </a:r>
            <a:r>
              <a:rPr lang="en-US" dirty="0" err="1" smtClean="0"/>
              <a:t>iter</a:t>
            </a:r>
            <a:r>
              <a:rPr lang="en-US" dirty="0" smtClean="0"/>
              <a:t>, 200 trials, 40 interval)</a:t>
            </a:r>
            <a:endParaRPr lang="en-US" dirty="0"/>
          </a:p>
        </p:txBody>
      </p:sp>
      <p:pic>
        <p:nvPicPr>
          <p:cNvPr id="6" name="Content Placeholder 5" descr="feasible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8836195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34.287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5460.661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2.38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5527.593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1.386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5381.128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0.962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5255.805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4880.441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4887.153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4695.232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CF54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CF54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8.527</a:t>
                      </a:r>
                    </a:p>
                  </a:txBody>
                  <a:tcPr marL="12700" marR="12700" marT="12700" marB="0" anchor="b">
                    <a:solidFill>
                      <a:srgbClr val="CF54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4664.228</a:t>
                      </a:r>
                    </a:p>
                  </a:txBody>
                  <a:tcPr marL="12700" marR="12700" marT="12700" marB="0" anchor="b">
                    <a:solidFill>
                      <a:srgbClr val="CF54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solidFill>
                      <a:srgbClr val="CF543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5402.802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soda world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500 trials, 40 remove interval)</a:t>
            </a:r>
          </a:p>
        </p:txBody>
      </p:sp>
      <p:pic>
        <p:nvPicPr>
          <p:cNvPr id="7" name="Content Placeholder 6" descr="two_soda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49846"/>
              </p:ext>
            </p:extLst>
          </p:nvPr>
        </p:nvGraphicFramePr>
        <p:xfrm>
          <a:off x="4648200" y="1719263"/>
          <a:ext cx="4038600" cy="29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discount factor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5186.97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5145.25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5095.47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5135.10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5097.36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5184.30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5234.30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3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(200 </a:t>
            </a:r>
            <a:r>
              <a:rPr lang="en-US" dirty="0" err="1" smtClean="0"/>
              <a:t>iter</a:t>
            </a:r>
            <a:r>
              <a:rPr lang="en-US" dirty="0"/>
              <a:t>, 500 trials, 40 remove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8998"/>
              </p:ext>
            </p:extLst>
          </p:nvPr>
        </p:nvGraphicFramePr>
        <p:xfrm>
          <a:off x="4648200" y="1719263"/>
          <a:ext cx="4038600" cy="29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discount factor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4634.87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4595.52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16.09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4619.86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4689.85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4714.40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4919.79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19.51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5022.85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25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(200 </a:t>
            </a:r>
            <a:r>
              <a:rPr lang="en-US" dirty="0" err="1" smtClean="0"/>
              <a:t>iter</a:t>
            </a:r>
            <a:r>
              <a:rPr lang="en-US" dirty="0"/>
              <a:t>, </a:t>
            </a:r>
            <a:r>
              <a:rPr lang="en-US" dirty="0" smtClean="0"/>
              <a:t>500 </a:t>
            </a:r>
            <a:r>
              <a:rPr lang="en-US" dirty="0"/>
              <a:t>trials, 40 </a:t>
            </a:r>
            <a:r>
              <a:rPr lang="en-US" dirty="0" smtClean="0"/>
              <a:t>Remove interval</a:t>
            </a:r>
            <a:r>
              <a:rPr lang="en-US" dirty="0"/>
              <a:t>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6260230"/>
              </p:ext>
            </p:extLst>
          </p:nvPr>
        </p:nvGraphicFramePr>
        <p:xfrm>
          <a:off x="4648200" y="1719263"/>
          <a:ext cx="4038600" cy="29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discount factor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5370.46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5393.97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5315.43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5362.26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25.51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5342.48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5417.17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5313.95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25.07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4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factory world (150 </a:t>
            </a:r>
            <a:r>
              <a:rPr lang="en-US" dirty="0" err="1" smtClean="0"/>
              <a:t>iter</a:t>
            </a:r>
            <a:r>
              <a:rPr lang="en-US" dirty="0" smtClean="0"/>
              <a:t>, 500 trials, 40 interval)</a:t>
            </a:r>
            <a:endParaRPr lang="en-US" dirty="0"/>
          </a:p>
        </p:txBody>
      </p:sp>
      <p:pic>
        <p:nvPicPr>
          <p:cNvPr id="10" name="Content Placeholder 9" descr="memory_factor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1669533"/>
              </p:ext>
            </p:extLst>
          </p:nvPr>
        </p:nvGraphicFramePr>
        <p:xfrm>
          <a:off x="4648200" y="1719263"/>
          <a:ext cx="4038600" cy="29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discount factor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73.6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2223.69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2201.90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2188.36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2153.86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2176.99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2216.65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2190.09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97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expect the memory factor to significantly impact low cost covers</a:t>
            </a:r>
          </a:p>
          <a:p>
            <a:pPr lvl="1"/>
            <a:r>
              <a:rPr lang="en-US" dirty="0" smtClean="0"/>
              <a:t>It can alter because of the way it biases exploration but can raise or lower</a:t>
            </a:r>
          </a:p>
          <a:p>
            <a:r>
              <a:rPr lang="en-US" dirty="0" smtClean="0"/>
              <a:t>Primarily beneficial with a lower memory (maybe none) because it encourages exploring the area just vacated which is stretching towards to the goal from the start or to the start from the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testing with no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Feasible world (150 </a:t>
            </a:r>
            <a:r>
              <a:rPr lang="en-US" dirty="0" err="1" smtClean="0"/>
              <a:t>iter</a:t>
            </a:r>
            <a:r>
              <a:rPr lang="en-US" dirty="0" smtClean="0"/>
              <a:t>, 200 trials, 40 interval)</a:t>
            </a:r>
            <a:endParaRPr lang="en-US" dirty="0"/>
          </a:p>
        </p:txBody>
      </p:sp>
      <p:pic>
        <p:nvPicPr>
          <p:cNvPr id="6" name="Content Placeholder 5" descr="feasible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9295296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5006.41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5069.90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4761.35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5507.63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5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Feasible World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many_obstacles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86357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8974.33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8633.05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8663.81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9248.66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4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Unfeasible world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two_soda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5500018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5169.30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5249.24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5134.46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5261.55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9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6333592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4600.63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4884.20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52.19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4454.09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4619.16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RRT can’t find paths often</a:t>
            </a:r>
          </a:p>
          <a:p>
            <a:r>
              <a:rPr lang="en-US" dirty="0" smtClean="0"/>
              <a:t>Ignoring obstacles clearly doesn’t work well (there exists a collision free path but gets cover of 10)</a:t>
            </a:r>
          </a:p>
          <a:p>
            <a:r>
              <a:rPr lang="en-US" dirty="0" smtClean="0"/>
              <a:t>Greedy does better than probabilistic Removal</a:t>
            </a:r>
          </a:p>
          <a:p>
            <a:r>
              <a:rPr lang="en-US" dirty="0" smtClean="0"/>
              <a:t>Repeated probabilistic does as good as a </a:t>
            </a:r>
            <a:r>
              <a:rPr lang="en-US" dirty="0" err="1" smtClean="0"/>
              <a:t>birrt</a:t>
            </a:r>
            <a:endParaRPr lang="en-US" dirty="0"/>
          </a:p>
          <a:p>
            <a:r>
              <a:rPr lang="en-US" dirty="0" smtClean="0"/>
              <a:t>Search then greedy removal does almost as good as a normal </a:t>
            </a:r>
            <a:r>
              <a:rPr lang="en-US" dirty="0" err="1" smtClean="0"/>
              <a:t>birrt</a:t>
            </a:r>
            <a:r>
              <a:rPr lang="en-US" dirty="0" smtClean="0"/>
              <a:t> (expected since a collision free path exists)</a:t>
            </a:r>
          </a:p>
          <a:p>
            <a:pPr lvl="1"/>
            <a:r>
              <a:rPr lang="en-US" dirty="0" smtClean="0"/>
              <a:t>Not as good because it doesn’t repeat the </a:t>
            </a:r>
            <a:r>
              <a:rPr lang="en-US" dirty="0" err="1" smtClean="0"/>
              <a:t>birrt</a:t>
            </a:r>
            <a:r>
              <a:rPr lang="en-US" dirty="0" smtClean="0"/>
              <a:t> 5 times before falling on collision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1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world with top light path (200 </a:t>
            </a:r>
            <a:r>
              <a:rPr lang="en-US" dirty="0" err="1" smtClean="0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top_light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6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7240902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5417.62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5365.74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23.78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57.05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5733.22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5386.19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25.48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1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World where expect search to Have an impact(</a:t>
            </a:r>
            <a:r>
              <a:rPr lang="en-US" dirty="0"/>
              <a:t>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5" name="Content Placeholder 4" descr="many_obstacles_unfeasible.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9990686"/>
              </p:ext>
            </p:extLst>
          </p:nvPr>
        </p:nvGraphicFramePr>
        <p:xfrm>
          <a:off x="4648200" y="1719263"/>
          <a:ext cx="4038600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7352.45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19.51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7649.26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 Repeat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23.28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8611.35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7454.56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19.49</a:t>
                      </a: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0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collision removal strategies work well in practice</a:t>
            </a:r>
          </a:p>
          <a:p>
            <a:r>
              <a:rPr lang="en-US" dirty="0" smtClean="0"/>
              <a:t>Zero memory works best</a:t>
            </a:r>
          </a:p>
          <a:p>
            <a:r>
              <a:rPr lang="en-US" dirty="0" smtClean="0"/>
              <a:t>Repeated probabilistic removal works best but will take too long if used as a core component in a planner</a:t>
            </a:r>
          </a:p>
          <a:p>
            <a:r>
              <a:rPr lang="en-US" dirty="0" smtClean="0"/>
              <a:t>Next best runner-up is a search followed by greedy collision removal</a:t>
            </a:r>
            <a:endParaRPr lang="en-US" dirty="0"/>
          </a:p>
          <a:p>
            <a:pPr lvl="1"/>
            <a:r>
              <a:rPr lang="en-US" dirty="0" smtClean="0"/>
              <a:t>Reason: helps find collision free paths if they exist, otherwise doesn’t really help. Reason? 0 memory</a:t>
            </a:r>
          </a:p>
          <a:p>
            <a:r>
              <a:rPr lang="en-US" dirty="0" smtClean="0"/>
              <a:t>If we instead precede the greedy search with a independent </a:t>
            </a:r>
            <a:r>
              <a:rPr lang="en-US" dirty="0" err="1" smtClean="0"/>
              <a:t>birrt</a:t>
            </a:r>
            <a:r>
              <a:rPr lang="en-US" dirty="0" smtClean="0"/>
              <a:t>, no need to do search</a:t>
            </a:r>
          </a:p>
        </p:txBody>
      </p:sp>
    </p:spTree>
    <p:extLst>
      <p:ext uri="{BB962C8B-B14F-4D97-AF65-F5344CB8AC3E}">
        <p14:creationId xmlns:p14="http://schemas.microsoft.com/office/powerpoint/2010/main" val="295916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Feasible World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10" name="Content Placeholder 9" descr="many_obstacles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34219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8161.90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8751.02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1.61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8595.15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8483.14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8.22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8627.41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6525.40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26.48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8564.99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9036.66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4.61</a:t>
                      </a: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feasible, in limited time </a:t>
            </a:r>
            <a:r>
              <a:rPr lang="en-US" dirty="0" err="1" smtClean="0"/>
              <a:t>birrts</a:t>
            </a:r>
            <a:r>
              <a:rPr lang="en-US" dirty="0" smtClean="0"/>
              <a:t> can’t always find a path</a:t>
            </a:r>
          </a:p>
          <a:p>
            <a:pPr lvl="1"/>
            <a:r>
              <a:rPr lang="en-US" dirty="0" smtClean="0"/>
              <a:t>Obviously when they do they have a better cover than MCR alternatives</a:t>
            </a:r>
          </a:p>
          <a:p>
            <a:r>
              <a:rPr lang="en-US" dirty="0" smtClean="0"/>
              <a:t>MCR can outperform the other algorithms but it takes around 7x longer</a:t>
            </a:r>
          </a:p>
          <a:p>
            <a:r>
              <a:rPr lang="en-US" dirty="0" smtClean="0"/>
              <a:t>Repeated removal &gt; Greedy &gt; Probabilistic</a:t>
            </a:r>
          </a:p>
          <a:p>
            <a:r>
              <a:rPr lang="en-US" dirty="0" smtClean="0"/>
              <a:t>Search then removal does better than just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Unfeasible world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two_soda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459959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12.58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6060.29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1524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2400" marR="12700" marT="12700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</a:t>
                      </a:r>
                    </a:p>
                  </a:txBody>
                  <a:tcPr marL="1524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5219.89</a:t>
                      </a:r>
                    </a:p>
                  </a:txBody>
                  <a:tcPr marL="152400" marR="12700" marT="1270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152400" marR="12700" marT="12700" marB="0" anchor="b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5123.52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524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4684.83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10.935</a:t>
                      </a:r>
                    </a:p>
                  </a:txBody>
                  <a:tcPr marL="1524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13.97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5105.20</a:t>
                      </a:r>
                    </a:p>
                  </a:txBody>
                  <a:tcPr marL="1524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52400" marR="12700" marT="12700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5234.13</a:t>
                      </a:r>
                    </a:p>
                  </a:txBody>
                  <a:tcPr marL="1524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1.595</a:t>
                      </a:r>
                    </a:p>
                  </a:txBody>
                  <a:tcPr marL="1524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RRTs/</a:t>
            </a:r>
            <a:r>
              <a:rPr lang="en-US" dirty="0" err="1" smtClean="0"/>
              <a:t>BiRRTs</a:t>
            </a:r>
            <a:r>
              <a:rPr lang="en-US" dirty="0" smtClean="0"/>
              <a:t> are incapable</a:t>
            </a:r>
          </a:p>
          <a:p>
            <a:r>
              <a:rPr lang="en-US" dirty="0" smtClean="0"/>
              <a:t>Other trends still 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Cluttered with greedy path </a:t>
            </a:r>
            <a:r>
              <a:rPr lang="en-US" dirty="0"/>
              <a:t>(150 </a:t>
            </a:r>
            <a:r>
              <a:rPr lang="en-US" dirty="0" err="1"/>
              <a:t>iter</a:t>
            </a:r>
            <a:r>
              <a:rPr lang="en-US" dirty="0"/>
              <a:t>, 200 trials, 40 interval)</a:t>
            </a:r>
          </a:p>
        </p:txBody>
      </p:sp>
      <p:pic>
        <p:nvPicPr>
          <p:cNvPr id="7" name="Content Placeholder 6" descr="cluttered_wor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2547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55723"/>
              </p:ext>
            </p:extLst>
          </p:nvPr>
        </p:nvGraphicFramePr>
        <p:xfrm>
          <a:off x="4648200" y="1719263"/>
          <a:ext cx="4038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success rate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time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path length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avg cover score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4891.49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BiRRT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TLP MCR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Probabilistic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5343.86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Ignore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permanent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5389.07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58.80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Repeated probabilistic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5152.31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22.95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 then greedy removal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4582.05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16.80</a:t>
                      </a:r>
                    </a:p>
                  </a:txBody>
                  <a:tcPr marL="12700" marR="12700" marT="12700" marB="0" anchor="b">
                    <a:solidFill>
                      <a:srgbClr val="E8B5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removal can outperform greedy removal in finding paths in the event where number of removals is too low for greedy removal to find a path</a:t>
            </a:r>
            <a:endParaRPr lang="en-US" dirty="0"/>
          </a:p>
          <a:p>
            <a:r>
              <a:rPr lang="en-US" dirty="0" smtClean="0"/>
              <a:t>Search then greedy removal, however, beats probabilistic removal and MCR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2800</TotalTime>
  <Words>1904</Words>
  <Application>Microsoft Macintosh PowerPoint</Application>
  <PresentationFormat>On-screen Show (4:3)</PresentationFormat>
  <Paragraphs>826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Apothecary</vt:lpstr>
      <vt:lpstr>Constraint Removal Solutions</vt:lpstr>
      <vt:lpstr>Simple Feasible world (150 iter, 200 trials, 40 interval)</vt:lpstr>
      <vt:lpstr>Takeaway</vt:lpstr>
      <vt:lpstr>Complicated Feasible World (150 iter, 200 trials, 40 interval)</vt:lpstr>
      <vt:lpstr>Takeaway</vt:lpstr>
      <vt:lpstr>Simple Unfeasible world (150 iter, 200 trials, 40 interval)</vt:lpstr>
      <vt:lpstr>Takeaway</vt:lpstr>
      <vt:lpstr>Cluttered with greedy path (150 iter, 200 trials, 40 interval)</vt:lpstr>
      <vt:lpstr>Takeaway</vt:lpstr>
      <vt:lpstr>Cluttered with greedy path (200 iter, 200 trials, 40 interval)</vt:lpstr>
      <vt:lpstr>Takeaway</vt:lpstr>
      <vt:lpstr>Cluttered world with top light path (150 iter, 200 trials, 40 interval)</vt:lpstr>
      <vt:lpstr>Takeaway</vt:lpstr>
      <vt:lpstr>Cluttered world with top light path (200 iter, 200 trials, 40 interval)</vt:lpstr>
      <vt:lpstr>Takeaway</vt:lpstr>
      <vt:lpstr>World where expect search to Have an impact(150 iter, 200 trials, 40 interval)</vt:lpstr>
      <vt:lpstr>Winner: Greedy Removal With Search</vt:lpstr>
      <vt:lpstr>Exploring Memory factor for greedy removal</vt:lpstr>
      <vt:lpstr>Simple Feasible world (150 iter, 500 trials, 40 remove interval)</vt:lpstr>
      <vt:lpstr>Two soda world (150 iter, 500 trials, 40 remove interval)</vt:lpstr>
      <vt:lpstr>Cluttered with greedy path (200 iter, 500 trials, 40 remove interval)</vt:lpstr>
      <vt:lpstr>Cluttered world with top light path (200 iter, 500 trials, 40 Remove interval)</vt:lpstr>
      <vt:lpstr>Memory factory world (150 iter, 500 trials, 40 interval)</vt:lpstr>
      <vt:lpstr>Conclusion </vt:lpstr>
      <vt:lpstr>Now testing with no memory</vt:lpstr>
      <vt:lpstr>Simple Feasible world (150 iter, 200 trials, 40 interval)</vt:lpstr>
      <vt:lpstr>Complicated Feasible World (150 iter, 200 trials, 40 interval)</vt:lpstr>
      <vt:lpstr>Simple Unfeasible world (150 iter, 200 trials, 40 interval)</vt:lpstr>
      <vt:lpstr>Cluttered with greedy path (200 iter, 200 trials, 40 interval)</vt:lpstr>
      <vt:lpstr>Cluttered world with top light path (200 iter, 200 trials, 40 interval)</vt:lpstr>
      <vt:lpstr>World where expect search to Have an impact(150 iter, 200 trials, 40 interval)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Removal Solutions</dc:title>
  <dc:creator>Amruth Venkatraman</dc:creator>
  <cp:lastModifiedBy>Amruth Venkatraman</cp:lastModifiedBy>
  <cp:revision>108</cp:revision>
  <dcterms:created xsi:type="dcterms:W3CDTF">2016-03-23T18:12:08Z</dcterms:created>
  <dcterms:modified xsi:type="dcterms:W3CDTF">2016-03-30T15:50:21Z</dcterms:modified>
</cp:coreProperties>
</file>