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3F7EBC-2D6A-4084-8EEB-4695768CD2B5}" v="1" dt="2022-09-14T06:48:12.0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76" d="100"/>
          <a:sy n="76" d="100"/>
        </p:scale>
        <p:origin x="826" y="67"/>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17/09/2022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17/09/2022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9/17/2022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6.xml"/><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103750475"/>
              </p:ext>
            </p:extLst>
          </p:nvPr>
        </p:nvGraphicFramePr>
        <p:xfrm>
          <a:off x="9229514" y="1143001"/>
          <a:ext cx="3038686" cy="5078409"/>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489170">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692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619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89170">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637773">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8917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server, Eureka Client, Netflix </a:t>
                      </a:r>
                      <a:r>
                        <a:rPr kumimoji="0" lang="en-US" sz="700" u="none" strike="noStrike" kern="1200" cap="none" spc="0" normalizeH="0" baseline="0" dirty="0" err="1">
                          <a:ln>
                            <a:noFill/>
                          </a:ln>
                          <a:solidFill>
                            <a:schemeClr val="tx1"/>
                          </a:solidFill>
                          <a:effectLst/>
                          <a:uLnTx/>
                          <a:uFillTx/>
                          <a:latin typeface="+mn-lt"/>
                          <a:ea typeface="+mn-ea"/>
                          <a:cs typeface="+mn-cs"/>
                        </a:rPr>
                        <a:t>Hystrix</a:t>
                      </a:r>
                      <a:r>
                        <a:rPr kumimoji="0" lang="en-US" sz="700" u="none" strike="noStrike" kern="1200" cap="none" spc="0" normalizeH="0" baseline="0" dirty="0">
                          <a:ln>
                            <a:noFill/>
                          </a:ln>
                          <a:solidFill>
                            <a:schemeClr val="tx1"/>
                          </a:solidFill>
                          <a:effectLst/>
                          <a:uLnTx/>
                          <a:uFillTx/>
                          <a:latin typeface="+mn-lt"/>
                          <a:ea typeface="+mn-ea"/>
                          <a:cs typeface="+mn-cs"/>
                        </a:rPr>
                        <a:t>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60602">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 material </a:t>
                      </a:r>
                      <a:r>
                        <a:rPr kumimoji="0" lang="en-US" sz="700" u="none" strike="noStrike" kern="1200" cap="none" spc="0" normalizeH="0" baseline="0" dirty="0" err="1">
                          <a:ln>
                            <a:noFill/>
                          </a:ln>
                          <a:solidFill>
                            <a:schemeClr val="tx1"/>
                          </a:solidFill>
                          <a:effectLst/>
                          <a:uLnTx/>
                          <a:uFillTx/>
                          <a:latin typeface="+mn-lt"/>
                          <a:ea typeface="+mn-ea"/>
                          <a:cs typeface="+mn-cs"/>
                        </a:rPr>
                        <a:t>ui</a:t>
                      </a:r>
                      <a:r>
                        <a:rPr kumimoji="0" lang="en-US" sz="700" u="none" strike="noStrike" kern="1200" cap="none" spc="0" normalizeH="0" baseline="0" dirty="0">
                          <a:ln>
                            <a:noFill/>
                          </a:ln>
                          <a:solidFill>
                            <a:schemeClr val="tx1"/>
                          </a:solidFill>
                          <a:effectLst/>
                          <a:uLnTx/>
                          <a:uFillTx/>
                          <a:latin typeface="+mn-lt"/>
                          <a:ea typeface="+mn-ea"/>
                          <a:cs typeface="+mn-cs"/>
                        </a:rPr>
                        <a:t>.</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35872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a:t>
                      </a:r>
                    </a:p>
                  </a:txBody>
                  <a:tcPr/>
                </a:tc>
                <a:extLst>
                  <a:ext uri="{0D108BD9-81ED-4DB2-BD59-A6C34878D82A}">
                    <a16:rowId xmlns:a16="http://schemas.microsoft.com/office/drawing/2014/main" val="2298680090"/>
                  </a:ext>
                </a:extLst>
              </a:tr>
              <a:tr h="48917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Optimized UI Designed</a:t>
                      </a:r>
                    </a:p>
                  </a:txBody>
                  <a:tcPr/>
                </a:tc>
                <a:extLst>
                  <a:ext uri="{0D108BD9-81ED-4DB2-BD59-A6C34878D82A}">
                    <a16:rowId xmlns:a16="http://schemas.microsoft.com/office/drawing/2014/main" val="9512774"/>
                  </a:ext>
                </a:extLst>
              </a:tr>
              <a:tr h="28660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8917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724401" y="2995613"/>
            <a:ext cx="4121150" cy="2185987"/>
          </a:xfrm>
        </p:spPr>
        <p:txBody>
          <a:bodyPr/>
          <a:lstStyle/>
          <a:p>
            <a:pPr eaLnBrk="1" hangingPunct="1">
              <a:lnSpc>
                <a:spcPct val="114000"/>
              </a:lnSpc>
            </a:pPr>
            <a:r>
              <a:rPr lang="en-US" altLang="en-US" b="1" dirty="0"/>
              <a:t>E-Commerce Shopping Cart Application</a:t>
            </a:r>
          </a:p>
          <a:p>
            <a:pPr eaLnBrk="1" hangingPunct="1">
              <a:lnSpc>
                <a:spcPct val="114000"/>
              </a:lnSpc>
            </a:pPr>
            <a:r>
              <a:rPr lang="en-IN" altLang="en-US" dirty="0"/>
              <a:t>Completed end to end case study of Shopping Cart Application along with Swagger and responsive UI with react </a:t>
            </a:r>
            <a:r>
              <a:rPr lang="en-IN" altLang="en-US" dirty="0" err="1"/>
              <a:t>js</a:t>
            </a:r>
            <a:r>
              <a:rPr lang="en-IN" altLang="en-US" dirty="0"/>
              <a:t>, have done unit testing and has </a:t>
            </a:r>
            <a:r>
              <a:rPr lang="en-IN" altLang="en-US" dirty="0" err="1"/>
              <a:t>mongoDB</a:t>
            </a:r>
            <a:r>
              <a:rPr lang="en-IN" altLang="en-US" dirty="0"/>
              <a:t> database.</a:t>
            </a:r>
          </a:p>
          <a:p>
            <a:pPr eaLnBrk="1" hangingPunct="1">
              <a:lnSpc>
                <a:spcPct val="114000"/>
              </a:lnSpc>
            </a:pPr>
            <a:r>
              <a:rPr lang="en-US" b="1" dirty="0"/>
              <a:t>Location Based Search Using Proxy Server Over Network Traffic</a:t>
            </a:r>
          </a:p>
          <a:p>
            <a:pPr eaLnBrk="1" hangingPunct="1">
              <a:lnSpc>
                <a:spcPct val="114000"/>
              </a:lnSpc>
            </a:pPr>
            <a:r>
              <a:rPr lang="en-IN" altLang="en-US" dirty="0"/>
              <a:t>This project spreads the load forming up on the central server and divides the load of data to different servers. The project makes use of core java concepts along with HTML, </a:t>
            </a:r>
            <a:r>
              <a:rPr lang="en-IN" altLang="en-US" dirty="0" err="1"/>
              <a:t>css</a:t>
            </a:r>
            <a:r>
              <a:rPr lang="en-IN" altLang="en-US" dirty="0"/>
              <a:t> and </a:t>
            </a:r>
            <a:r>
              <a:rPr lang="en-IN" altLang="en-US" dirty="0" err="1"/>
              <a:t>apache</a:t>
            </a:r>
            <a:r>
              <a:rPr lang="en-IN" altLang="en-US" dirty="0"/>
              <a:t> tomcat server.</a:t>
            </a:r>
          </a:p>
          <a:p>
            <a:pPr eaLnBrk="1" hangingPunct="1">
              <a:lnSpc>
                <a:spcPct val="114000"/>
              </a:lnSpc>
            </a:pPr>
            <a:endParaRPr lang="en-IN" altLang="en-US" dirty="0"/>
          </a:p>
          <a:p>
            <a:pPr eaLnBrk="1" hangingPunct="1">
              <a:lnSpc>
                <a:spcPct val="114000"/>
              </a:lnSpc>
            </a:pPr>
            <a:r>
              <a:rPr lang="en-IN" altLang="en-US" b="1" dirty="0"/>
              <a:t>Core Java Internship at </a:t>
            </a:r>
            <a:r>
              <a:rPr lang="en-IN" altLang="en-US" b="1" dirty="0" err="1"/>
              <a:t>Techciti</a:t>
            </a:r>
            <a:r>
              <a:rPr lang="en-IN" altLang="en-US" b="1" dirty="0"/>
              <a:t> </a:t>
            </a:r>
            <a:r>
              <a:rPr lang="en-IN" altLang="en-US" b="1" dirty="0" err="1"/>
              <a:t>pvt</a:t>
            </a:r>
            <a:r>
              <a:rPr lang="en-IN" altLang="en-US" b="1" dirty="0"/>
              <a:t> ltd.</a:t>
            </a:r>
          </a:p>
          <a:p>
            <a:pPr rtl="0">
              <a:spcBef>
                <a:spcPts val="0"/>
              </a:spcBef>
              <a:spcAft>
                <a:spcPts val="0"/>
              </a:spcAft>
            </a:pPr>
            <a:r>
              <a:rPr lang="en-US" sz="1000" b="0" i="0" u="none" strike="noStrike" dirty="0">
                <a:solidFill>
                  <a:srgbClr val="000000"/>
                </a:solidFill>
                <a:effectLst/>
              </a:rPr>
              <a:t>Theoretical and practical understanding of core java concepts and implementation.</a:t>
            </a:r>
            <a:endParaRPr lang="en-US" b="0" dirty="0">
              <a:effectLst/>
            </a:endParaRPr>
          </a:p>
          <a:p>
            <a:br>
              <a:rPr lang="en-US" dirty="0"/>
            </a:br>
            <a:endParaRPr lang="en-IN" altLang="en-US" b="1"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363582" y="1596489"/>
            <a:ext cx="2751138" cy="301625"/>
          </a:xfrm>
        </p:spPr>
        <p:txBody>
          <a:bodyPr/>
          <a:lstStyle/>
          <a:p>
            <a:pPr eaLnBrk="1" hangingPunct="1"/>
            <a:r>
              <a:rPr lang="nl-NL" altLang="nl-NL" dirty="0"/>
              <a:t>1rn20mc006.amruthvbhat@gmail.com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7919" y="1873250"/>
            <a:ext cx="2382837" cy="330200"/>
          </a:xfrm>
        </p:spPr>
        <p:txBody>
          <a:bodyPr/>
          <a:lstStyle/>
          <a:p>
            <a:pPr eaLnBrk="1" hangingPunct="1"/>
            <a:r>
              <a:rPr lang="nl-NL" altLang="nl-NL" dirty="0"/>
              <a:t>+91 8217437053</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672558"/>
            <a:ext cx="4057650" cy="3452856"/>
          </a:xfrm>
        </p:spPr>
        <p:txBody>
          <a:bodyPr/>
          <a:lstStyle/>
          <a:p>
            <a:pPr>
              <a:lnSpc>
                <a:spcPct val="150000"/>
              </a:lnSpc>
              <a:spcBef>
                <a:spcPts val="0"/>
              </a:spcBef>
            </a:pPr>
            <a:endParaRPr lang="en-US" altLang="en-US" sz="1100" b="1" dirty="0"/>
          </a:p>
          <a:p>
            <a:pPr marL="180975" indent="-180975">
              <a:lnSpc>
                <a:spcPct val="150000"/>
              </a:lnSpc>
              <a:spcBef>
                <a:spcPts val="0"/>
              </a:spcBef>
              <a:buFont typeface="Arial" panose="020B0604020202020204" pitchFamily="34" charset="0"/>
              <a:buChar char="•"/>
            </a:pPr>
            <a:r>
              <a:rPr lang="en-US" dirty="0"/>
              <a:t>Worked on the hands on practice of Microservices framework with spring boot, spring cloud gateway , Eureka server, load balancer and circuit breaker.</a:t>
            </a:r>
          </a:p>
          <a:p>
            <a:pPr marL="180975" indent="-180975">
              <a:lnSpc>
                <a:spcPct val="150000"/>
              </a:lnSpc>
              <a:spcBef>
                <a:spcPts val="0"/>
              </a:spcBef>
              <a:buFont typeface="Arial" panose="020B0604020202020204" pitchFamily="34" charset="0"/>
              <a:buChar char="•"/>
            </a:pPr>
            <a:r>
              <a:rPr lang="en-US" dirty="0"/>
              <a:t>Experienced in implementing postman, swagger-</a:t>
            </a:r>
            <a:r>
              <a:rPr lang="en-US" dirty="0" err="1"/>
              <a:t>ui</a:t>
            </a:r>
            <a:r>
              <a:rPr lang="en-US" dirty="0"/>
              <a:t> and unit testing using Junit, Mockito.</a:t>
            </a:r>
          </a:p>
          <a:p>
            <a:pPr marL="180975" indent="-180975">
              <a:lnSpc>
                <a:spcPct val="150000"/>
              </a:lnSpc>
              <a:spcBef>
                <a:spcPts val="0"/>
              </a:spcBef>
              <a:buFont typeface="Arial" panose="020B0604020202020204" pitchFamily="34" charset="0"/>
              <a:buChar char="•"/>
            </a:pPr>
            <a:r>
              <a:rPr lang="en-US" dirty="0"/>
              <a:t>Efficient understanding of HTML5, CSS3, Bootstrap and </a:t>
            </a:r>
            <a:r>
              <a:rPr lang="en-US" dirty="0" err="1"/>
              <a:t>Javascript</a:t>
            </a:r>
            <a:r>
              <a:rPr lang="en-US" dirty="0"/>
              <a:t>.</a:t>
            </a:r>
          </a:p>
          <a:p>
            <a:pPr marL="180975" indent="-180975">
              <a:lnSpc>
                <a:spcPct val="150000"/>
              </a:lnSpc>
              <a:spcBef>
                <a:spcPts val="0"/>
              </a:spcBef>
              <a:buFont typeface="Arial" panose="020B0604020202020204" pitchFamily="34" charset="0"/>
              <a:buChar char="•"/>
            </a:pPr>
            <a:r>
              <a:rPr lang="en-US" dirty="0"/>
              <a:t>Practical experience of working on React concepts such as Hooks, Redux and routing.</a:t>
            </a:r>
          </a:p>
          <a:p>
            <a:pPr marL="180975" indent="-180975">
              <a:lnSpc>
                <a:spcPct val="150000"/>
              </a:lnSpc>
              <a:spcBef>
                <a:spcPts val="0"/>
              </a:spcBef>
              <a:buFont typeface="Arial" panose="020B0604020202020204" pitchFamily="34" charset="0"/>
              <a:buChar char="•"/>
            </a:pPr>
            <a:r>
              <a:rPr lang="en-US" dirty="0"/>
              <a:t>Experienced in implementing NodeJS and upskilling during case study.</a:t>
            </a:r>
          </a:p>
          <a:p>
            <a:pPr marL="180975" indent="-180975">
              <a:lnSpc>
                <a:spcPct val="150000"/>
              </a:lnSpc>
              <a:spcBef>
                <a:spcPts val="0"/>
              </a:spcBef>
              <a:buFont typeface="Arial" panose="020B0604020202020204" pitchFamily="34" charset="0"/>
              <a:buChar char="•"/>
            </a:pPr>
            <a:r>
              <a:rPr lang="en-US" dirty="0"/>
              <a:t>Proficient in creating Single page Web Application using React along with React routing and creating React forms.</a:t>
            </a:r>
          </a:p>
          <a:p>
            <a:pPr marL="180975" indent="-180975">
              <a:lnSpc>
                <a:spcPct val="150000"/>
              </a:lnSpc>
              <a:spcBef>
                <a:spcPts val="0"/>
              </a:spcBef>
              <a:buFont typeface="Arial" panose="020B0604020202020204" pitchFamily="34" charset="0"/>
              <a:buChar char="•"/>
            </a:pPr>
            <a:r>
              <a:rPr lang="en-US" dirty="0"/>
              <a:t>Practical understanding of advanced </a:t>
            </a:r>
            <a:r>
              <a:rPr lang="en-US" dirty="0" err="1"/>
              <a:t>Javascript</a:t>
            </a:r>
            <a:r>
              <a:rPr lang="en-US" dirty="0"/>
              <a:t> concepts.</a:t>
            </a:r>
          </a:p>
          <a:p>
            <a:pPr marL="180975" indent="-180975">
              <a:spcBef>
                <a:spcPts val="0"/>
              </a:spcBef>
            </a:pPr>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Amruth V Bhat</a:t>
            </a:r>
          </a:p>
        </p:txBody>
      </p:sp>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Masters of Computer Applications : 2020-2022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
        <p:nvSpPr>
          <p:cNvPr id="7" name="Picture Placeholder 6">
            <a:extLst>
              <a:ext uri="{FF2B5EF4-FFF2-40B4-BE49-F238E27FC236}">
                <a16:creationId xmlns:a16="http://schemas.microsoft.com/office/drawing/2014/main" id="{DC9CA59C-13BD-47CF-97FB-2F41EC829632}"/>
              </a:ext>
            </a:extLst>
          </p:cNvPr>
          <p:cNvSpPr>
            <a:spLocks noGrp="1"/>
          </p:cNvSpPr>
          <p:nvPr>
            <p:ph type="pic" sz="quarter" idx="46"/>
          </p:nvPr>
        </p:nvSpPr>
        <p:spPr/>
      </p:sp>
      <p:pic>
        <p:nvPicPr>
          <p:cNvPr id="20" name="Google Shape;59;p7">
            <a:extLst>
              <a:ext uri="{FF2B5EF4-FFF2-40B4-BE49-F238E27FC236}">
                <a16:creationId xmlns:a16="http://schemas.microsoft.com/office/drawing/2014/main" id="{2F341940-940A-4108-B9F3-71E78C14724A}"/>
              </a:ext>
            </a:extLst>
          </p:cNvPr>
          <p:cNvPicPr preferRelativeResize="0"/>
          <p:nvPr/>
        </p:nvPicPr>
        <p:blipFill>
          <a:blip r:embed="rId4">
            <a:extLst>
              <a:ext uri="{28A0092B-C50C-407E-A947-70E740481C1C}">
                <a14:useLocalDpi xmlns:a14="http://schemas.microsoft.com/office/drawing/2010/main" val="0"/>
              </a:ext>
            </a:extLst>
          </a:blip>
          <a:srcRect t="12754" b="12754"/>
          <a:stretch/>
        </p:blipFill>
        <p:spPr>
          <a:xfrm>
            <a:off x="354847" y="237250"/>
            <a:ext cx="1812183" cy="1735628"/>
          </a:xfrm>
          <a:prstGeom prst="ellipse">
            <a:avLst/>
          </a:prstGeom>
          <a:noFill/>
          <a:ln>
            <a:noFill/>
          </a:ln>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2109</TotalTime>
  <Words>394</Words>
  <Application>Microsoft Office PowerPoint</Application>
  <PresentationFormat>Widescreen</PresentationFormat>
  <Paragraphs>64</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amruth v bhat</cp:lastModifiedBy>
  <cp:revision>102</cp:revision>
  <dcterms:created xsi:type="dcterms:W3CDTF">2020-09-22T06:24:34Z</dcterms:created>
  <dcterms:modified xsi:type="dcterms:W3CDTF">2022-09-17T13:07:56Z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