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6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E5AD-476E-457A-9EF6-AC30C3C22AD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ABC8-95CC-4ED2-9D6B-658AC815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1236" y="502276"/>
            <a:ext cx="8879608" cy="5079812"/>
            <a:chOff x="1441236" y="502276"/>
            <a:chExt cx="8879608" cy="5079812"/>
          </a:xfrm>
        </p:grpSpPr>
        <p:pic>
          <p:nvPicPr>
            <p:cNvPr id="1026" name="Picture 2" descr="http://classroomclipart.com/images/gallery/Clipart/Geography/sand_dunes_in_desert_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78"/>
            <a:stretch/>
          </p:blipFill>
          <p:spPr bwMode="auto">
            <a:xfrm>
              <a:off x="1441236" y="502276"/>
              <a:ext cx="8769788" cy="4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1" r="69895" b="3475"/>
            <a:stretch/>
          </p:blipFill>
          <p:spPr>
            <a:xfrm>
              <a:off x="2276475" y="2556365"/>
              <a:ext cx="1597025" cy="252363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674828" y="637759"/>
              <a:ext cx="7278672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 smtClean="0">
                  <a:ln w="12700">
                    <a:solidFill>
                      <a:srgbClr val="FFFF00"/>
                    </a:solidFill>
                    <a:prstDash val="solid"/>
                  </a:ln>
                  <a:pattFill prst="wave">
                    <a:fgClr>
                      <a:srgbClr val="FFFF00"/>
                    </a:fgClr>
                    <a:bgClr>
                      <a:schemeClr val="bg1"/>
                    </a:bgClr>
                  </a:pattFill>
                  <a:effectLst/>
                </a:rPr>
                <a:t>MONKEY</a:t>
              </a:r>
              <a:endParaRPr lang="en-US" sz="13800" b="1" cap="none" spc="0" dirty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0980098">
              <a:off x="4348444" y="1449156"/>
              <a:ext cx="5821955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 smtClean="0">
                  <a:ln w="12700">
                    <a:solidFill>
                      <a:srgbClr val="C00000"/>
                    </a:solidFill>
                    <a:prstDash val="solid"/>
                  </a:ln>
                  <a:pattFill prst="shingle">
                    <a:fgClr>
                      <a:srgbClr val="FF0000"/>
                    </a:fgClr>
                    <a:bgClr>
                      <a:schemeClr val="bg1"/>
                    </a:bgClr>
                  </a:pattFill>
                  <a:effectLst/>
                </a:rPr>
                <a:t>Sandbox</a:t>
              </a:r>
              <a:endParaRPr lang="en-US" sz="11500" b="1" cap="none" spc="0" dirty="0">
                <a:ln w="12700">
                  <a:solidFill>
                    <a:srgbClr val="C00000"/>
                  </a:solidFill>
                  <a:prstDash val="solid"/>
                </a:ln>
                <a:pattFill prst="shingle">
                  <a:fgClr>
                    <a:srgbClr val="FF0000"/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93789">
              <a:off x="6144636" y="3370062"/>
              <a:ext cx="2224015" cy="22120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5553">
              <a:off x="4536539" y="3158168"/>
              <a:ext cx="2224015" cy="22120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7078">
              <a:off x="8102823" y="3199322"/>
              <a:ext cx="2224015" cy="2212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1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assroomclipart.com/images/gallery/Clipart/Geography/sand_dunes_in_desert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1441236" y="502276"/>
            <a:ext cx="8769788" cy="49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69895" b="3475"/>
          <a:stretch/>
        </p:blipFill>
        <p:spPr>
          <a:xfrm>
            <a:off x="2276475" y="2556365"/>
            <a:ext cx="1597025" cy="2523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4828" y="637759"/>
            <a:ext cx="727867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rPr>
              <a:t>MONKEY</a:t>
            </a:r>
            <a:endParaRPr lang="en-US" sz="13800" b="1" cap="none" spc="0" dirty="0">
              <a:ln w="12700">
                <a:solidFill>
                  <a:srgbClr val="FFFF00"/>
                </a:solidFill>
                <a:prstDash val="solid"/>
              </a:ln>
              <a:pattFill prst="wave">
                <a:fgClr>
                  <a:srgbClr val="FFFF00"/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 rot="20980098">
            <a:off x="4348444" y="1449156"/>
            <a:ext cx="582195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rgbClr val="C00000"/>
                  </a:solidFill>
                  <a:prstDash val="solid"/>
                </a:ln>
                <a:pattFill prst="shingle">
                  <a:fgClr>
                    <a:srgbClr val="FF0000"/>
                  </a:fgClr>
                  <a:bgClr>
                    <a:schemeClr val="bg1"/>
                  </a:bgClr>
                </a:pattFill>
                <a:effectLst/>
              </a:rPr>
              <a:t>Sandbox</a:t>
            </a:r>
            <a:endParaRPr lang="en-US" sz="11500" b="1" cap="none" spc="0" dirty="0">
              <a:ln w="12700">
                <a:solidFill>
                  <a:srgbClr val="C00000"/>
                </a:solidFill>
                <a:prstDash val="solid"/>
              </a:ln>
              <a:pattFill prst="shingle">
                <a:fgClr>
                  <a:srgbClr val="FF0000"/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3789">
            <a:off x="6144636" y="3370062"/>
            <a:ext cx="2224015" cy="22120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5553">
            <a:off x="4536539" y="3158168"/>
            <a:ext cx="2224015" cy="2212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7078">
            <a:off x="8102823" y="3199322"/>
            <a:ext cx="2224015" cy="22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771046" y="995022"/>
            <a:ext cx="8649908" cy="4867955"/>
            <a:chOff x="1771046" y="995022"/>
            <a:chExt cx="8649908" cy="48679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046" y="995022"/>
              <a:ext cx="8649908" cy="48679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1" r="69895" b="3475"/>
            <a:stretch/>
          </p:blipFill>
          <p:spPr>
            <a:xfrm>
              <a:off x="9347201" y="4522500"/>
              <a:ext cx="419100" cy="66226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24" y="1649883"/>
              <a:ext cx="684253" cy="68056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795" y="1649883"/>
              <a:ext cx="684253" cy="68056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043" y="1649883"/>
              <a:ext cx="684253" cy="68056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40" y="2955359"/>
              <a:ext cx="684253" cy="68056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24" y="2329330"/>
              <a:ext cx="684253" cy="68056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424" y="3567583"/>
              <a:ext cx="684253" cy="68056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476" y="2109695"/>
              <a:ext cx="684253" cy="68056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077" y="4068110"/>
              <a:ext cx="684253" cy="68056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371" y="4021045"/>
              <a:ext cx="684253" cy="68056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446" y="4021045"/>
              <a:ext cx="684253" cy="68056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224" y="2528801"/>
              <a:ext cx="684253" cy="68056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073" y="2525066"/>
              <a:ext cx="684253" cy="6805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947" y="3907865"/>
              <a:ext cx="684253" cy="68056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97" y="1836648"/>
              <a:ext cx="684253" cy="68056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750" y="3088717"/>
              <a:ext cx="684253" cy="68056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247" y="4419975"/>
              <a:ext cx="684253" cy="68056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824" y="4748674"/>
              <a:ext cx="684253" cy="68056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547" y="3227301"/>
              <a:ext cx="684253" cy="680564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050" y="3739411"/>
              <a:ext cx="684253" cy="680564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6781799" y="1294452"/>
              <a:ext cx="3450383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 cap="none" spc="0" dirty="0" smtClean="0">
                  <a:ln w="12700">
                    <a:solidFill>
                      <a:srgbClr val="FFFF00"/>
                    </a:solidFill>
                    <a:prstDash val="solid"/>
                  </a:ln>
                  <a:pattFill prst="wave">
                    <a:fgClr>
                      <a:srgbClr val="FFFF00"/>
                    </a:fgClr>
                    <a:bgClr>
                      <a:schemeClr val="bg1"/>
                    </a:bgClr>
                  </a:pattFill>
                  <a:effectLst/>
                </a:rPr>
                <a:t>BANANAS </a:t>
              </a:r>
              <a:endParaRPr lang="en-US" sz="3600" b="1" cap="none" spc="0" dirty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87784" y="1293034"/>
              <a:ext cx="829530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 cap="none" spc="0" dirty="0" smtClean="0">
                  <a:ln w="12700">
                    <a:solidFill>
                      <a:srgbClr val="FFFF00"/>
                    </a:solidFill>
                    <a:prstDash val="solid"/>
                  </a:ln>
                  <a:pattFill prst="wave">
                    <a:fgClr>
                      <a:srgbClr val="FFFF00"/>
                    </a:fgClr>
                    <a:bgClr>
                      <a:schemeClr val="bg1"/>
                    </a:bgClr>
                  </a:pattFill>
                  <a:effectLst/>
                </a:rPr>
                <a:t>23</a:t>
              </a:r>
              <a:endParaRPr lang="en-US" sz="3600" b="1" cap="none" spc="0" dirty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3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995022"/>
            <a:ext cx="8649908" cy="48679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69895" b="3475"/>
          <a:stretch/>
        </p:blipFill>
        <p:spPr>
          <a:xfrm>
            <a:off x="9347201" y="4522500"/>
            <a:ext cx="419100" cy="6622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24" y="1649883"/>
            <a:ext cx="684253" cy="68056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95" y="1649883"/>
            <a:ext cx="684253" cy="68056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43" y="1649883"/>
            <a:ext cx="684253" cy="68056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40" y="2955359"/>
            <a:ext cx="684253" cy="6805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24" y="2329330"/>
            <a:ext cx="684253" cy="6805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24" y="3567583"/>
            <a:ext cx="684253" cy="6805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76" y="2109695"/>
            <a:ext cx="684253" cy="6805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77" y="4068110"/>
            <a:ext cx="684253" cy="6805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71" y="4021045"/>
            <a:ext cx="684253" cy="68056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46" y="4021045"/>
            <a:ext cx="684253" cy="68056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24" y="2528801"/>
            <a:ext cx="684253" cy="68056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73" y="2525066"/>
            <a:ext cx="684253" cy="6805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47" y="3907865"/>
            <a:ext cx="684253" cy="6805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7" y="1836648"/>
            <a:ext cx="684253" cy="68056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3088717"/>
            <a:ext cx="684253" cy="68056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47" y="4419975"/>
            <a:ext cx="684253" cy="68056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824" y="4748674"/>
            <a:ext cx="684253" cy="6805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47" y="3227301"/>
            <a:ext cx="684253" cy="68056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0" y="3739411"/>
            <a:ext cx="684253" cy="680564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781799" y="1294452"/>
            <a:ext cx="3450383" cy="64633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rPr>
              <a:t>BANANAS </a:t>
            </a:r>
            <a:endParaRPr lang="en-US" sz="3600" b="1" cap="none" spc="0" dirty="0">
              <a:ln w="12700">
                <a:solidFill>
                  <a:srgbClr val="FFFF00"/>
                </a:solidFill>
                <a:prstDash val="solid"/>
              </a:ln>
              <a:pattFill prst="wave">
                <a:fgClr>
                  <a:srgbClr val="FFFF00"/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87784" y="1293034"/>
            <a:ext cx="829530" cy="64633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2700">
                  <a:solidFill>
                    <a:srgbClr val="FFFF00"/>
                  </a:solidFill>
                  <a:prstDash val="solid"/>
                </a:ln>
                <a:pattFill prst="wave">
                  <a:fgClr>
                    <a:srgbClr val="FFFF00"/>
                  </a:fgClr>
                  <a:bgClr>
                    <a:schemeClr val="bg1"/>
                  </a:bgClr>
                </a:pattFill>
                <a:effectLst/>
              </a:rPr>
              <a:t>23</a:t>
            </a:r>
            <a:endParaRPr lang="en-US" sz="3600" b="1" cap="none" spc="0" dirty="0">
              <a:ln w="12700">
                <a:solidFill>
                  <a:srgbClr val="FFFF00"/>
                </a:solidFill>
                <a:prstDash val="solid"/>
              </a:ln>
              <a:pattFill prst="wave">
                <a:fgClr>
                  <a:srgbClr val="FFFF00"/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522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UMSL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Anthony M. (UMSL-Student)</dc:creator>
  <cp:lastModifiedBy>Anthony</cp:lastModifiedBy>
  <cp:revision>6</cp:revision>
  <dcterms:created xsi:type="dcterms:W3CDTF">2015-11-20T01:34:54Z</dcterms:created>
  <dcterms:modified xsi:type="dcterms:W3CDTF">2015-11-20T11:16:40Z</dcterms:modified>
</cp:coreProperties>
</file>