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2" r:id="rId3"/>
    <p:sldId id="256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שמות: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he-IL" dirty="0" smtClean="0"/>
              <a:t>יזיד </a:t>
            </a:r>
            <a:r>
              <a:rPr lang="he-IL" dirty="0" err="1" smtClean="0"/>
              <a:t>דאהר</a:t>
            </a:r>
            <a:endParaRPr lang="he-IL" dirty="0" smtClean="0"/>
          </a:p>
          <a:p>
            <a:pPr marL="0" indent="0" algn="r">
              <a:buNone/>
            </a:pPr>
            <a:r>
              <a:rPr lang="he-IL" dirty="0" smtClean="0"/>
              <a:t>עמר זהוה</a:t>
            </a:r>
            <a:endParaRPr lang="en-US" dirty="0"/>
          </a:p>
        </p:txBody>
      </p:sp>
      <p:sp>
        <p:nvSpPr>
          <p:cNvPr id="4" name="מלבן 3"/>
          <p:cNvSpPr/>
          <p:nvPr/>
        </p:nvSpPr>
        <p:spPr>
          <a:xfrm>
            <a:off x="1419496" y="5606535"/>
            <a:ext cx="7968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https://xd.adobe.com/view/4bf47181-c860-41a7-9135-e575af4d445a-1ea7/</a:t>
            </a:r>
          </a:p>
        </p:txBody>
      </p:sp>
    </p:spTree>
    <p:extLst>
      <p:ext uri="{BB962C8B-B14F-4D97-AF65-F5344CB8AC3E}">
        <p14:creationId xmlns:p14="http://schemas.microsoft.com/office/powerpoint/2010/main" val="39107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nicepng.com/png/full/804-8045468_iphone-x-frame-iphone-x-frame-png-h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29" y="1332411"/>
            <a:ext cx="2499360" cy="494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538275" y="225380"/>
            <a:ext cx="8791575" cy="1028654"/>
          </a:xfrm>
        </p:spPr>
        <p:txBody>
          <a:bodyPr/>
          <a:lstStyle/>
          <a:p>
            <a:pPr algn="ctr"/>
            <a:r>
              <a:rPr lang="he-IL" dirty="0" smtClean="0"/>
              <a:t>מודל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7171234" y="1489166"/>
            <a:ext cx="4158616" cy="5190308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הפרויקט שלנו מתוכנן להיות </a:t>
            </a:r>
            <a:r>
              <a:rPr lang="he-IL" dirty="0" smtClean="0"/>
              <a:t>תכונה </a:t>
            </a:r>
            <a:r>
              <a:rPr lang="he-IL" dirty="0"/>
              <a:t>לאפליקציית המכללה שמאפשרת לארגן כיתות לימוד בין סטודנטים </a:t>
            </a:r>
            <a:r>
              <a:rPr lang="he-IL" dirty="0"/>
              <a:t>שמתקשה למצוא קבוצת </a:t>
            </a:r>
            <a:r>
              <a:rPr lang="he-IL" dirty="0" smtClean="0"/>
              <a:t>לימוד. </a:t>
            </a:r>
            <a:endParaRPr lang="en-US" dirty="0"/>
          </a:p>
          <a:p>
            <a:pPr algn="r"/>
            <a:r>
              <a:rPr lang="he-IL" dirty="0"/>
              <a:t>אחרי שהסטודנטים רושמים למערכת </a:t>
            </a:r>
            <a:r>
              <a:rPr lang="he-IL" dirty="0" smtClean="0"/>
              <a:t>המודל </a:t>
            </a:r>
            <a:r>
              <a:rPr lang="he-IL" dirty="0"/>
              <a:t>של המכללה שנותנת גישה להשתמש באפליקציה</a:t>
            </a:r>
            <a:endParaRPr lang="en-US" dirty="0"/>
          </a:p>
        </p:txBody>
      </p:sp>
      <p:sp>
        <p:nvSpPr>
          <p:cNvPr id="4" name="AutoShape 4" descr="blob:https://web.whatsapp.com/fddfe618-ffc2-4775-820f-0207c5c2dd8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blob:https://web.whatsapp.com/fddfe618-ffc2-4775-820f-0207c5c2dd8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" descr="blob:https://web.whatsapp.com/4e5cd808-c5d1-4e4b-8985-59e5cabb6433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497" y="1489166"/>
            <a:ext cx="2192583" cy="4632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אליפסה 10"/>
          <p:cNvSpPr/>
          <p:nvPr/>
        </p:nvSpPr>
        <p:spPr>
          <a:xfrm>
            <a:off x="5164183" y="5312229"/>
            <a:ext cx="452846" cy="452845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חץ ימינה 5"/>
          <p:cNvSpPr/>
          <p:nvPr/>
        </p:nvSpPr>
        <p:spPr>
          <a:xfrm rot="10800000">
            <a:off x="5982789" y="5429794"/>
            <a:ext cx="914400" cy="21771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7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nicepng.com/png/full/804-8045468_iphone-x-frame-iphone-x-frame-png-h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29" y="1332411"/>
            <a:ext cx="2455817" cy="494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538275" y="225380"/>
            <a:ext cx="8791575" cy="1028654"/>
          </a:xfrm>
        </p:spPr>
        <p:txBody>
          <a:bodyPr/>
          <a:lstStyle/>
          <a:p>
            <a:pPr algn="ctr"/>
            <a:r>
              <a:rPr lang="he-IL" dirty="0" smtClean="0"/>
              <a:t>דף ראשי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7171234" y="1489166"/>
            <a:ext cx="4158616" cy="5190308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ב</a:t>
            </a:r>
            <a:r>
              <a:rPr lang="he-IL" dirty="0" smtClean="0"/>
              <a:t>רגע </a:t>
            </a:r>
            <a:r>
              <a:rPr lang="he-IL" dirty="0"/>
              <a:t>כניסה יוצג שם של המשתמש עם תמונה כפתור חזרה </a:t>
            </a:r>
            <a:r>
              <a:rPr lang="he-IL" dirty="0" smtClean="0"/>
              <a:t>למעלה  ורשימת </a:t>
            </a:r>
            <a:r>
              <a:rPr lang="he-IL" dirty="0"/>
              <a:t>החדרים </a:t>
            </a:r>
            <a:r>
              <a:rPr lang="he-IL" dirty="0" smtClean="0"/>
              <a:t>.</a:t>
            </a:r>
          </a:p>
          <a:p>
            <a:pPr algn="r"/>
            <a:r>
              <a:rPr lang="he-IL" dirty="0" smtClean="0"/>
              <a:t>ושלושה סמלים:</a:t>
            </a:r>
          </a:p>
          <a:p>
            <a:pPr algn="r"/>
            <a:r>
              <a:rPr lang="he-IL" sz="1400" dirty="0" smtClean="0"/>
              <a:t>רשימת כיתות לימוד</a:t>
            </a:r>
          </a:p>
          <a:p>
            <a:pPr algn="r"/>
            <a:r>
              <a:rPr lang="he-IL" sz="1400" dirty="0" smtClean="0"/>
              <a:t>הוספת כיתה</a:t>
            </a:r>
          </a:p>
          <a:p>
            <a:pPr algn="r"/>
            <a:r>
              <a:rPr lang="he-IL" sz="1400" dirty="0" smtClean="0"/>
              <a:t>היסטורי של חדרים קודמים</a:t>
            </a:r>
          </a:p>
          <a:p>
            <a:pPr algn="r"/>
            <a:endParaRPr lang="he-IL" dirty="0" smtClean="0"/>
          </a:p>
          <a:p>
            <a:pPr algn="r"/>
            <a:r>
              <a:rPr lang="he-IL" dirty="0" smtClean="0"/>
              <a:t>לכל חדר </a:t>
            </a:r>
            <a:r>
              <a:rPr lang="he-IL" dirty="0"/>
              <a:t>יש מיקום וכמה סטודנטים שמצרפים לחדר הזה ברגע לחצה על הצטרף אתה מצטרף לחדר </a:t>
            </a:r>
            <a:r>
              <a:rPr lang="he-IL" dirty="0" smtClean="0"/>
              <a:t>שהוא </a:t>
            </a:r>
            <a:r>
              <a:rPr lang="he-IL" dirty="0"/>
              <a:t>מופיעה </a:t>
            </a:r>
            <a:r>
              <a:rPr lang="he-IL" b="1" dirty="0"/>
              <a:t>בצבע</a:t>
            </a:r>
            <a:r>
              <a:rPr lang="he-IL" dirty="0"/>
              <a:t> אחר ומגדילה כמות האנשים </a:t>
            </a:r>
            <a:r>
              <a:rPr lang="he-IL" dirty="0" smtClean="0"/>
              <a:t>. </a:t>
            </a:r>
          </a:p>
          <a:p>
            <a:pPr algn="r"/>
            <a:endParaRPr lang="en-US" dirty="0"/>
          </a:p>
        </p:txBody>
      </p:sp>
      <p:sp>
        <p:nvSpPr>
          <p:cNvPr id="4" name="AutoShape 4" descr="blob:https://web.whatsapp.com/fddfe618-ffc2-4775-820f-0207c5c2dd8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blob:https://web.whatsapp.com/fddfe618-ffc2-4775-820f-0207c5c2dd8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792" y="1489166"/>
            <a:ext cx="2131956" cy="4632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018" y="1564142"/>
            <a:ext cx="210125" cy="229824"/>
          </a:xfrm>
          <a:prstGeom prst="rect">
            <a:avLst/>
          </a:prstGeom>
        </p:spPr>
      </p:pic>
      <p:pic>
        <p:nvPicPr>
          <p:cNvPr id="14" name="Picture 2" descr="https://www.nicepng.com/png/full/804-8045468_iphone-x-frame-iphone-x-frame-png-h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97" y="1332411"/>
            <a:ext cx="2473234" cy="494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תמונה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980" y="1487486"/>
            <a:ext cx="2150067" cy="4632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תמונה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317" y="1564142"/>
            <a:ext cx="210125" cy="22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1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538275" y="225380"/>
            <a:ext cx="8791575" cy="1028654"/>
          </a:xfrm>
        </p:spPr>
        <p:txBody>
          <a:bodyPr/>
          <a:lstStyle/>
          <a:p>
            <a:pPr algn="r"/>
            <a:r>
              <a:rPr lang="he-IL" u="sng" dirty="0"/>
              <a:t>הוספת קורס חדש</a:t>
            </a:r>
            <a:endParaRPr lang="en-US" u="sng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7171234" y="1489166"/>
            <a:ext cx="4158616" cy="5190308"/>
          </a:xfrm>
        </p:spPr>
        <p:txBody>
          <a:bodyPr/>
          <a:lstStyle/>
          <a:p>
            <a:pPr algn="r"/>
            <a:r>
              <a:rPr lang="he-IL" dirty="0"/>
              <a:t>הוספת קורס חדש ברגע לחצה על כפתור הוספת חדר חדש מופיע חלון חדש שצריך להזין את הפרטים המתאמים כמו שם הקורס מיקום (צריך בניין וכיתה כדי לסנן את הכיתות) כמות </a:t>
            </a:r>
            <a:r>
              <a:rPr lang="he-IL" dirty="0" smtClean="0"/>
              <a:t>ותאריך שמתכנן </a:t>
            </a:r>
            <a:r>
              <a:rPr lang="he-IL" dirty="0"/>
              <a:t>להתחיל </a:t>
            </a:r>
            <a:r>
              <a:rPr lang="he-IL" dirty="0" smtClean="0"/>
              <a:t>את חדר עם תיבת הערות </a:t>
            </a:r>
            <a:r>
              <a:rPr lang="he-IL" dirty="0"/>
              <a:t>אם צריך</a:t>
            </a:r>
            <a:endParaRPr lang="en-US" dirty="0"/>
          </a:p>
          <a:p>
            <a:pPr algn="r"/>
            <a:endParaRPr lang="en-US" dirty="0"/>
          </a:p>
        </p:txBody>
      </p:sp>
      <p:pic>
        <p:nvPicPr>
          <p:cNvPr id="1026" name="Picture 2" descr="https://www.nicepng.com/png/full/804-8045468_iphone-x-frame-iphone-x-frame-png-h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709" y="1489166"/>
            <a:ext cx="2577834" cy="498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838" y="1635987"/>
            <a:ext cx="2208728" cy="46777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449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703737" y="1637211"/>
            <a:ext cx="8791575" cy="209005"/>
          </a:xfrm>
        </p:spPr>
        <p:txBody>
          <a:bodyPr>
            <a:normAutofit fontScale="90000"/>
          </a:bodyPr>
          <a:lstStyle/>
          <a:p>
            <a:pPr algn="r"/>
            <a:r>
              <a:rPr lang="he-IL" u="sng" dirty="0"/>
              <a:t>היסטורי של חדרים קודמים</a:t>
            </a:r>
            <a:r>
              <a:rPr lang="he-IL" dirty="0"/>
              <a:t/>
            </a:r>
            <a:br>
              <a:rPr lang="he-IL" dirty="0"/>
            </a:b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7171234" y="1489166"/>
            <a:ext cx="4158616" cy="5190308"/>
          </a:xfrm>
        </p:spPr>
        <p:txBody>
          <a:bodyPr/>
          <a:lstStyle/>
          <a:p>
            <a:pPr algn="r"/>
            <a:r>
              <a:rPr lang="he-IL" dirty="0" smtClean="0"/>
              <a:t>בלחצה על כפתור היסטרי של חדרים קודמים שמאפשר צפייה ברשימת החדרים שהצטרפת להם בעבר , </a:t>
            </a:r>
            <a:endParaRPr lang="he-IL" dirty="0" smtClean="0"/>
          </a:p>
          <a:p>
            <a:pPr algn="r"/>
            <a:r>
              <a:rPr lang="he-IL" dirty="0" smtClean="0"/>
              <a:t>המידע על </a:t>
            </a:r>
            <a:r>
              <a:rPr lang="he-IL" dirty="0" smtClean="0"/>
              <a:t>החדר שמור </a:t>
            </a:r>
            <a:r>
              <a:rPr lang="he-IL" dirty="0" smtClean="0"/>
              <a:t>לדגמה </a:t>
            </a:r>
            <a:r>
              <a:rPr lang="he-IL" dirty="0" smtClean="0"/>
              <a:t>את כל החומרים ששוטפו בצ'אט  </a:t>
            </a:r>
            <a:endParaRPr lang="en-US" dirty="0"/>
          </a:p>
        </p:txBody>
      </p:sp>
      <p:pic>
        <p:nvPicPr>
          <p:cNvPr id="1026" name="Picture 2" descr="https://www.nicepng.com/png/full/804-8045468_iphone-x-frame-iphone-x-frame-png-h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781" y="1489166"/>
            <a:ext cx="2603863" cy="498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052" y="1637211"/>
            <a:ext cx="2228003" cy="46677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2" descr="https://www.nicepng.com/png/full/804-8045468_iphone-x-frame-iphone-x-frame-png-h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82" y="1489166"/>
            <a:ext cx="2530537" cy="498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006" y="1647076"/>
            <a:ext cx="2199185" cy="46654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2384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538275" y="225380"/>
            <a:ext cx="8791575" cy="1028654"/>
          </a:xfrm>
        </p:spPr>
        <p:txBody>
          <a:bodyPr/>
          <a:lstStyle/>
          <a:p>
            <a:pPr algn="r"/>
            <a:r>
              <a:rPr lang="he-IL" u="sng" dirty="0" smtClean="0"/>
              <a:t>פרטי חדר לימוד</a:t>
            </a:r>
            <a:endParaRPr lang="en-US" u="sng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7171234" y="1489166"/>
            <a:ext cx="4158616" cy="5190308"/>
          </a:xfrm>
        </p:spPr>
        <p:txBody>
          <a:bodyPr/>
          <a:lstStyle/>
          <a:p>
            <a:pPr algn="r"/>
            <a:r>
              <a:rPr lang="he-IL" dirty="0" smtClean="0"/>
              <a:t>ברגע לחצה על חדר מסוים מופיע עוד פירוט על  החדר כמו פרטי המשתתפים זמן וכפתור צ'אט </a:t>
            </a:r>
            <a:r>
              <a:rPr lang="he-IL" dirty="0"/>
              <a:t>מיועד לצור קשר עם הסטודנטים שמצרפים לאותו </a:t>
            </a:r>
            <a:r>
              <a:rPr lang="he-IL" dirty="0" smtClean="0"/>
              <a:t>חדר.</a:t>
            </a:r>
          </a:p>
          <a:p>
            <a:pPr algn="r"/>
            <a:r>
              <a:rPr lang="he-IL" dirty="0" smtClean="0"/>
              <a:t>כפתור הצ'אט כבוי כל  עוד הסטודנט לא מצטרף לחדר</a:t>
            </a:r>
          </a:p>
        </p:txBody>
      </p:sp>
      <p:pic>
        <p:nvPicPr>
          <p:cNvPr id="1026" name="Picture 2" descr="https://www.nicepng.com/png/full/804-8045468_iphone-x-frame-iphone-x-frame-png-h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055" y="1489166"/>
            <a:ext cx="2611488" cy="498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045" y="1637840"/>
            <a:ext cx="2264229" cy="46923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815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538275" y="225380"/>
            <a:ext cx="8791575" cy="1028654"/>
          </a:xfrm>
        </p:spPr>
        <p:txBody>
          <a:bodyPr/>
          <a:lstStyle/>
          <a:p>
            <a:pPr algn="r"/>
            <a:r>
              <a:rPr lang="he-IL" u="sng" dirty="0" smtClean="0"/>
              <a:t>צ'אט</a:t>
            </a:r>
            <a:endParaRPr lang="en-US" u="sng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7171234" y="1489166"/>
            <a:ext cx="4158616" cy="5190308"/>
          </a:xfrm>
        </p:spPr>
        <p:txBody>
          <a:bodyPr/>
          <a:lstStyle/>
          <a:p>
            <a:pPr algn="r"/>
            <a:r>
              <a:rPr lang="he-IL" dirty="0" smtClean="0"/>
              <a:t>צ'אט </a:t>
            </a:r>
            <a:r>
              <a:rPr lang="he-IL" dirty="0"/>
              <a:t>ברגע לחצה על חדר שאתה מצטרף לו מופיע חלון חדש בכותרת שם הקורס </a:t>
            </a:r>
            <a:r>
              <a:rPr lang="he-IL" dirty="0" smtClean="0"/>
              <a:t>וצ'אט </a:t>
            </a:r>
            <a:r>
              <a:rPr lang="he-IL" dirty="0"/>
              <a:t>קבוצתי לכל </a:t>
            </a:r>
            <a:r>
              <a:rPr lang="he-IL" dirty="0" smtClean="0"/>
              <a:t>המשתתפים בחדר </a:t>
            </a:r>
            <a:r>
              <a:rPr lang="he-IL" dirty="0" smtClean="0"/>
              <a:t>והאפשרות </a:t>
            </a:r>
            <a:r>
              <a:rPr lang="he-IL" dirty="0"/>
              <a:t>לשטף קבצים</a:t>
            </a:r>
            <a:endParaRPr lang="en-US" dirty="0"/>
          </a:p>
        </p:txBody>
      </p:sp>
      <p:pic>
        <p:nvPicPr>
          <p:cNvPr id="1026" name="Picture 2" descr="https://www.nicepng.com/png/full/804-8045468_iphone-x-frame-iphone-x-frame-png-h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709" y="1463040"/>
            <a:ext cx="2525485" cy="500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884" y="1628502"/>
            <a:ext cx="2175265" cy="46765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649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296</TotalTime>
  <Words>226</Words>
  <Application>Microsoft Office PowerPoint</Application>
  <PresentationFormat>מסך רחב</PresentationFormat>
  <Paragraphs>25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Tw Cen MT</vt:lpstr>
      <vt:lpstr>מעגל</vt:lpstr>
      <vt:lpstr>שמות:</vt:lpstr>
      <vt:lpstr>מודל</vt:lpstr>
      <vt:lpstr>דף ראשי</vt:lpstr>
      <vt:lpstr>הוספת קורס חדש</vt:lpstr>
      <vt:lpstr>היסטורי של חדרים קודמים </vt:lpstr>
      <vt:lpstr>פרטי חדר לימוד</vt:lpstr>
      <vt:lpstr>צ'אט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lenovo</dc:creator>
  <cp:lastModifiedBy>lenovo</cp:lastModifiedBy>
  <cp:revision>21</cp:revision>
  <dcterms:created xsi:type="dcterms:W3CDTF">2022-06-07T14:04:38Z</dcterms:created>
  <dcterms:modified xsi:type="dcterms:W3CDTF">2022-06-13T17:42:43Z</dcterms:modified>
</cp:coreProperties>
</file>