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9" r:id="rId3"/>
  </p:sldMasterIdLst>
  <p:notesMasterIdLst>
    <p:notesMasterId r:id="rId19"/>
  </p:notesMasterIdLst>
  <p:sldIdLst>
    <p:sldId id="257" r:id="rId4"/>
    <p:sldId id="316" r:id="rId5"/>
    <p:sldId id="258" r:id="rId6"/>
    <p:sldId id="341" r:id="rId7"/>
    <p:sldId id="343" r:id="rId8"/>
    <p:sldId id="344" r:id="rId9"/>
    <p:sldId id="346" r:id="rId10"/>
    <p:sldId id="351" r:id="rId11"/>
    <p:sldId id="347" r:id="rId12"/>
    <p:sldId id="348" r:id="rId13"/>
    <p:sldId id="358" r:id="rId14"/>
    <p:sldId id="357" r:id="rId15"/>
    <p:sldId id="350" r:id="rId16"/>
    <p:sldId id="359"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61180"/>
  </p:normalViewPr>
  <p:slideViewPr>
    <p:cSldViewPr snapToGrid="0">
      <p:cViewPr varScale="1">
        <p:scale>
          <a:sx n="70" d="100"/>
          <a:sy n="70" d="100"/>
        </p:scale>
        <p:origin x="2154" y="9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06158-DB77-41A7-8891-1690DB332838}" type="datetimeFigureOut">
              <a:rPr lang="en-US" smtClean="0"/>
              <a:t>04/01/21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18A60-0EC5-4790-B095-4AAE33A5ED51}" type="slidenum">
              <a:rPr lang="en-US" smtClean="0"/>
              <a:t>‹#›</a:t>
            </a:fld>
            <a:endParaRPr lang="en-US"/>
          </a:p>
        </p:txBody>
      </p:sp>
    </p:spTree>
    <p:extLst>
      <p:ext uri="{BB962C8B-B14F-4D97-AF65-F5344CB8AC3E}">
        <p14:creationId xmlns:p14="http://schemas.microsoft.com/office/powerpoint/2010/main" val="71266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7E5219-6B42-43E1-ABFC-B849FD7C128C}" type="slidenum">
              <a:rPr lang="en-US" smtClean="0"/>
              <a:t>1</a:t>
            </a:fld>
            <a:endParaRPr lang="en-US"/>
          </a:p>
        </p:txBody>
      </p:sp>
    </p:spTree>
    <p:extLst>
      <p:ext uri="{BB962C8B-B14F-4D97-AF65-F5344CB8AC3E}">
        <p14:creationId xmlns:p14="http://schemas.microsoft.com/office/powerpoint/2010/main" val="1980874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B18A60-0EC5-4790-B095-4AAE33A5ED51}" type="slidenum">
              <a:rPr lang="en-US" smtClean="0"/>
              <a:t>10</a:t>
            </a:fld>
            <a:endParaRPr lang="en-US"/>
          </a:p>
        </p:txBody>
      </p:sp>
    </p:spTree>
    <p:extLst>
      <p:ext uri="{BB962C8B-B14F-4D97-AF65-F5344CB8AC3E}">
        <p14:creationId xmlns:p14="http://schemas.microsoft.com/office/powerpoint/2010/main" val="635846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B18A60-0EC5-4790-B095-4AAE33A5ED51}" type="slidenum">
              <a:rPr lang="en-US" smtClean="0"/>
              <a:t>11</a:t>
            </a:fld>
            <a:endParaRPr lang="en-US"/>
          </a:p>
        </p:txBody>
      </p:sp>
    </p:spTree>
    <p:extLst>
      <p:ext uri="{BB962C8B-B14F-4D97-AF65-F5344CB8AC3E}">
        <p14:creationId xmlns:p14="http://schemas.microsoft.com/office/powerpoint/2010/main" val="770251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B18A60-0EC5-4790-B095-4AAE33A5ED51}" type="slidenum">
              <a:rPr lang="en-US" smtClean="0"/>
              <a:t>12</a:t>
            </a:fld>
            <a:endParaRPr lang="en-US"/>
          </a:p>
        </p:txBody>
      </p:sp>
    </p:spTree>
    <p:extLst>
      <p:ext uri="{BB962C8B-B14F-4D97-AF65-F5344CB8AC3E}">
        <p14:creationId xmlns:p14="http://schemas.microsoft.com/office/powerpoint/2010/main" val="2613816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B18A60-0EC5-4790-B095-4AAE33A5ED51}" type="slidenum">
              <a:rPr lang="en-US" smtClean="0"/>
              <a:t>13</a:t>
            </a:fld>
            <a:endParaRPr lang="en-US"/>
          </a:p>
        </p:txBody>
      </p:sp>
    </p:spTree>
    <p:extLst>
      <p:ext uri="{BB962C8B-B14F-4D97-AF65-F5344CB8AC3E}">
        <p14:creationId xmlns:p14="http://schemas.microsoft.com/office/powerpoint/2010/main" val="2115276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B18A60-0EC5-4790-B095-4AAE33A5ED51}" type="slidenum">
              <a:rPr lang="en-US" smtClean="0"/>
              <a:t>14</a:t>
            </a:fld>
            <a:endParaRPr lang="en-US"/>
          </a:p>
        </p:txBody>
      </p:sp>
    </p:spTree>
    <p:extLst>
      <p:ext uri="{BB962C8B-B14F-4D97-AF65-F5344CB8AC3E}">
        <p14:creationId xmlns:p14="http://schemas.microsoft.com/office/powerpoint/2010/main" val="4230212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E0DC4-F084-4474-B412-3AD5996EBC3A}" type="slidenum">
              <a:rPr lang="en-US" smtClean="0">
                <a:solidFill>
                  <a:prstClr val="black"/>
                </a:solidFill>
                <a:latin typeface="Calibri" panose="020F0502020204030204"/>
              </a:rPr>
              <a:pPr/>
              <a:t>15</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39090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B18A60-0EC5-4790-B095-4AAE33A5ED51}" type="slidenum">
              <a:rPr lang="en-US" smtClean="0"/>
              <a:t>2</a:t>
            </a:fld>
            <a:endParaRPr lang="en-US"/>
          </a:p>
        </p:txBody>
      </p:sp>
    </p:spTree>
    <p:extLst>
      <p:ext uri="{BB962C8B-B14F-4D97-AF65-F5344CB8AC3E}">
        <p14:creationId xmlns:p14="http://schemas.microsoft.com/office/powerpoint/2010/main" val="3598237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B18A60-0EC5-4790-B095-4AAE33A5ED51}" type="slidenum">
              <a:rPr lang="en-US" smtClean="0"/>
              <a:t>3</a:t>
            </a:fld>
            <a:endParaRPr lang="en-US"/>
          </a:p>
        </p:txBody>
      </p:sp>
    </p:spTree>
    <p:extLst>
      <p:ext uri="{BB962C8B-B14F-4D97-AF65-F5344CB8AC3E}">
        <p14:creationId xmlns:p14="http://schemas.microsoft.com/office/powerpoint/2010/main" val="3256998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1" dirty="0"/>
          </a:p>
        </p:txBody>
      </p:sp>
      <p:sp>
        <p:nvSpPr>
          <p:cNvPr id="4" name="Slide Number Placeholder 3"/>
          <p:cNvSpPr>
            <a:spLocks noGrp="1"/>
          </p:cNvSpPr>
          <p:nvPr>
            <p:ph type="sldNum" sz="quarter" idx="5"/>
          </p:nvPr>
        </p:nvSpPr>
        <p:spPr/>
        <p:txBody>
          <a:bodyPr/>
          <a:lstStyle/>
          <a:p>
            <a:fld id="{0AB18A60-0EC5-4790-B095-4AAE33A5ED51}" type="slidenum">
              <a:rPr lang="en-US" smtClean="0"/>
              <a:t>4</a:t>
            </a:fld>
            <a:endParaRPr lang="en-US"/>
          </a:p>
        </p:txBody>
      </p:sp>
    </p:spTree>
    <p:extLst>
      <p:ext uri="{BB962C8B-B14F-4D97-AF65-F5344CB8AC3E}">
        <p14:creationId xmlns:p14="http://schemas.microsoft.com/office/powerpoint/2010/main" val="3763390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B18A60-0EC5-4790-B095-4AAE33A5ED51}" type="slidenum">
              <a:rPr lang="en-US" smtClean="0"/>
              <a:t>5</a:t>
            </a:fld>
            <a:endParaRPr lang="en-US"/>
          </a:p>
        </p:txBody>
      </p:sp>
    </p:spTree>
    <p:extLst>
      <p:ext uri="{BB962C8B-B14F-4D97-AF65-F5344CB8AC3E}">
        <p14:creationId xmlns:p14="http://schemas.microsoft.com/office/powerpoint/2010/main" val="4007586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AB18A60-0EC5-4790-B095-4AAE33A5ED51}" type="slidenum">
              <a:rPr lang="en-US" smtClean="0"/>
              <a:t>6</a:t>
            </a:fld>
            <a:endParaRPr lang="en-US"/>
          </a:p>
        </p:txBody>
      </p:sp>
    </p:spTree>
    <p:extLst>
      <p:ext uri="{BB962C8B-B14F-4D97-AF65-F5344CB8AC3E}">
        <p14:creationId xmlns:p14="http://schemas.microsoft.com/office/powerpoint/2010/main" val="4187505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L"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B18A60-0EC5-4790-B095-4AAE33A5ED51}" type="slidenum">
              <a:rPr lang="en-US" smtClean="0"/>
              <a:t>7</a:t>
            </a:fld>
            <a:endParaRPr lang="en-US"/>
          </a:p>
        </p:txBody>
      </p:sp>
    </p:spTree>
    <p:extLst>
      <p:ext uri="{BB962C8B-B14F-4D97-AF65-F5344CB8AC3E}">
        <p14:creationId xmlns:p14="http://schemas.microsoft.com/office/powerpoint/2010/main" val="1171878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B18A60-0EC5-4790-B095-4AAE33A5ED51}" type="slidenum">
              <a:rPr lang="en-US" smtClean="0"/>
              <a:t>8</a:t>
            </a:fld>
            <a:endParaRPr lang="en-US"/>
          </a:p>
        </p:txBody>
      </p:sp>
    </p:spTree>
    <p:extLst>
      <p:ext uri="{BB962C8B-B14F-4D97-AF65-F5344CB8AC3E}">
        <p14:creationId xmlns:p14="http://schemas.microsoft.com/office/powerpoint/2010/main" val="1236845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AB18A60-0EC5-4790-B095-4AAE33A5ED51}" type="slidenum">
              <a:rPr lang="en-US" smtClean="0"/>
              <a:t>9</a:t>
            </a:fld>
            <a:endParaRPr lang="en-US"/>
          </a:p>
        </p:txBody>
      </p:sp>
    </p:spTree>
    <p:extLst>
      <p:ext uri="{BB962C8B-B14F-4D97-AF65-F5344CB8AC3E}">
        <p14:creationId xmlns:p14="http://schemas.microsoft.com/office/powerpoint/2010/main" val="3855746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152D04-27AA-4EDC-BF82-7D25A505D095}" type="datetimeFigureOut">
              <a:rPr lang="en-US" smtClean="0"/>
              <a:t>04/01/21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A8300-6A69-4974-8A48-0A628A797A04}" type="slidenum">
              <a:rPr lang="en-US" smtClean="0"/>
              <a:t>‹#›</a:t>
            </a:fld>
            <a:endParaRPr lang="en-US"/>
          </a:p>
        </p:txBody>
      </p:sp>
    </p:spTree>
    <p:extLst>
      <p:ext uri="{BB962C8B-B14F-4D97-AF65-F5344CB8AC3E}">
        <p14:creationId xmlns:p14="http://schemas.microsoft.com/office/powerpoint/2010/main" val="1187600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52D04-27AA-4EDC-BF82-7D25A505D095}" type="datetimeFigureOut">
              <a:rPr lang="en-US" smtClean="0"/>
              <a:t>04/01/21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A8300-6A69-4974-8A48-0A628A797A04}" type="slidenum">
              <a:rPr lang="en-US" smtClean="0"/>
              <a:t>‹#›</a:t>
            </a:fld>
            <a:endParaRPr lang="en-US"/>
          </a:p>
        </p:txBody>
      </p:sp>
    </p:spTree>
    <p:extLst>
      <p:ext uri="{BB962C8B-B14F-4D97-AF65-F5344CB8AC3E}">
        <p14:creationId xmlns:p14="http://schemas.microsoft.com/office/powerpoint/2010/main" val="280286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52D04-27AA-4EDC-BF82-7D25A505D095}" type="datetimeFigureOut">
              <a:rPr lang="en-US" smtClean="0"/>
              <a:t>04/01/21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A8300-6A69-4974-8A48-0A628A797A04}" type="slidenum">
              <a:rPr lang="en-US" smtClean="0"/>
              <a:t>‹#›</a:t>
            </a:fld>
            <a:endParaRPr lang="en-US"/>
          </a:p>
        </p:txBody>
      </p:sp>
    </p:spTree>
    <p:extLst>
      <p:ext uri="{BB962C8B-B14F-4D97-AF65-F5344CB8AC3E}">
        <p14:creationId xmlns:p14="http://schemas.microsoft.com/office/powerpoint/2010/main" val="3752686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Title Placeholder 1"/>
          <p:cNvSpPr>
            <a:spLocks noGrp="1"/>
          </p:cNvSpPr>
          <p:nvPr>
            <p:ph type="title"/>
          </p:nvPr>
        </p:nvSpPr>
        <p:spPr>
          <a:xfrm>
            <a:off x="2293034" y="1219200"/>
            <a:ext cx="7727852" cy="2316480"/>
          </a:xfrm>
          <a:prstGeom prst="rect">
            <a:avLst/>
          </a:prstGeom>
        </p:spPr>
        <p:txBody>
          <a:bodyPr vert="horz" lIns="91440" tIns="45720" rIns="91440" bIns="45720" rtlCol="0" anchor="ctr">
            <a:normAutofit/>
          </a:bodyPr>
          <a:lstStyle>
            <a:lvl1pPr algn="ctr">
              <a:defRPr sz="4000"/>
            </a:lvl1pPr>
          </a:lstStyle>
          <a:p>
            <a:r>
              <a:rPr lang="en-US"/>
              <a:t>Click to edit Master title style</a:t>
            </a:r>
            <a:endParaRPr lang="en-US" dirty="0"/>
          </a:p>
        </p:txBody>
      </p:sp>
    </p:spTree>
    <p:extLst>
      <p:ext uri="{BB962C8B-B14F-4D97-AF65-F5344CB8AC3E}">
        <p14:creationId xmlns:p14="http://schemas.microsoft.com/office/powerpoint/2010/main" val="3712277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9483"/>
            <a:ext cx="10515600" cy="50374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p:nvPr>
        </p:nvSpPr>
        <p:spPr>
          <a:xfrm>
            <a:off x="838200" y="365125"/>
            <a:ext cx="10515600" cy="647749"/>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7823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67618"/>
            <a:ext cx="5181600" cy="50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167618"/>
            <a:ext cx="5181600" cy="50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Placeholder 1"/>
          <p:cNvSpPr>
            <a:spLocks noGrp="1"/>
          </p:cNvSpPr>
          <p:nvPr>
            <p:ph type="title"/>
          </p:nvPr>
        </p:nvSpPr>
        <p:spPr>
          <a:xfrm>
            <a:off x="838200" y="365125"/>
            <a:ext cx="10515600" cy="647749"/>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166395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141907"/>
            <a:ext cx="5157787" cy="82391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1996378"/>
            <a:ext cx="5157787" cy="41932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141907"/>
            <a:ext cx="5183188" cy="82391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996378"/>
            <a:ext cx="5183188" cy="41932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a:xfrm>
            <a:off x="838200" y="365125"/>
            <a:ext cx="10515600" cy="647749"/>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3300416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468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a:lstStyle/>
          <a:p>
            <a:endParaRPr lang="en-US" dirty="0"/>
          </a:p>
        </p:txBody>
      </p:sp>
    </p:spTree>
    <p:extLst>
      <p:ext uri="{BB962C8B-B14F-4D97-AF65-F5344CB8AC3E}">
        <p14:creationId xmlns:p14="http://schemas.microsoft.com/office/powerpoint/2010/main" val="25376641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74463" name="図 1"/>
          <p:cNvPicPr>
            <a:picLocks noChangeAspect="1"/>
          </p:cNvPicPr>
          <p:nvPr userDrawn="1"/>
        </p:nvPicPr>
        <p:blipFill>
          <a:blip r:embed="rId2">
            <a:extLst>
              <a:ext uri="{28A0092B-C50C-407E-A947-70E740481C1C}">
                <a14:useLocalDpi xmlns:a14="http://schemas.microsoft.com/office/drawing/2010/main" val="0"/>
              </a:ext>
            </a:extLst>
          </a:blip>
          <a:srcRect l="54715" t="6680" r="4704" b="7903"/>
          <a:stretch>
            <a:fillRect/>
          </a:stretch>
        </p:blipFill>
        <p:spPr bwMode="auto">
          <a:xfrm>
            <a:off x="6096001" y="0"/>
            <a:ext cx="61446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4435" name="Picture 11" descr="C:\Users\Vince_XPS\Documents\Vince4M\LPS\Nissan\Visu\fond-slide.jpg"/>
          <p:cNvPicPr>
            <a:picLocks noChangeAspect="1" noChangeArrowheads="1"/>
          </p:cNvPicPr>
          <p:nvPr/>
        </p:nvPicPr>
        <p:blipFill>
          <a:blip r:embed="rId3">
            <a:extLst>
              <a:ext uri="{28A0092B-C50C-407E-A947-70E740481C1C}">
                <a14:useLocalDpi xmlns:a14="http://schemas.microsoft.com/office/drawing/2010/main" val="0"/>
              </a:ext>
            </a:extLst>
          </a:blip>
          <a:srcRect r="50009"/>
          <a:stretch>
            <a:fillRect/>
          </a:stretch>
        </p:blipFill>
        <p:spPr bwMode="auto">
          <a:xfrm>
            <a:off x="2117" y="0"/>
            <a:ext cx="609388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4460" name="Picture 28" descr="Europe"/>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466851" y="769939"/>
            <a:ext cx="3177116"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folHlink"/>
                </a:solidFill>
                <a:miter lim="800000"/>
                <a:headEnd/>
                <a:tailEnd/>
              </a14:hiddenLine>
            </a:ext>
          </a:extLst>
        </p:spPr>
      </p:pic>
      <p:sp>
        <p:nvSpPr>
          <p:cNvPr id="274439" name="Rectangle 7"/>
          <p:cNvSpPr>
            <a:spLocks noChangeArrowheads="1"/>
          </p:cNvSpPr>
          <p:nvPr/>
        </p:nvSpPr>
        <p:spPr bwMode="auto">
          <a:xfrm>
            <a:off x="7387167" y="6573839"/>
            <a:ext cx="4684184"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C517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fontAlgn="base">
              <a:spcBef>
                <a:spcPct val="0"/>
              </a:spcBef>
              <a:spcAft>
                <a:spcPct val="0"/>
              </a:spcAft>
            </a:pPr>
            <a:r>
              <a:rPr lang="en-US" sz="1100" b="1" dirty="0">
                <a:solidFill>
                  <a:srgbClr val="FFFFFF"/>
                </a:solidFill>
              </a:rPr>
              <a:t>NISSAN GROUP STRICTLY CONFIDENTIAL   </a:t>
            </a:r>
          </a:p>
        </p:txBody>
      </p:sp>
      <p:sp>
        <p:nvSpPr>
          <p:cNvPr id="274437" name="Rectangle 5"/>
          <p:cNvSpPr>
            <a:spLocks noGrp="1" noChangeArrowheads="1"/>
          </p:cNvSpPr>
          <p:nvPr>
            <p:ph type="ctrTitle"/>
          </p:nvPr>
        </p:nvSpPr>
        <p:spPr>
          <a:xfrm>
            <a:off x="740834" y="3123788"/>
            <a:ext cx="5162551" cy="640175"/>
          </a:xfrm>
          <a:extLst>
            <a:ext uri="{91240B29-F687-4F45-9708-019B960494DF}">
              <a14:hiddenLine xmlns:a14="http://schemas.microsoft.com/office/drawing/2010/main" w="9525">
                <a:solidFill>
                  <a:schemeClr val="tx1"/>
                </a:solidFill>
                <a:miter lim="800000"/>
                <a:headEnd/>
                <a:tailEnd/>
              </a14:hiddenLine>
            </a:ext>
          </a:extLst>
        </p:spPr>
        <p:txBody>
          <a:bodyPr anchor="b"/>
          <a:lstStyle>
            <a:lvl1pPr>
              <a:defRPr>
                <a:solidFill>
                  <a:srgbClr val="666666"/>
                </a:solidFill>
              </a:defRPr>
            </a:lvl1pPr>
          </a:lstStyle>
          <a:p>
            <a:pPr lvl="0"/>
            <a:r>
              <a:rPr lang="en-US" noProof="0"/>
              <a:t>Click to edit Master title style</a:t>
            </a:r>
          </a:p>
        </p:txBody>
      </p:sp>
      <p:sp>
        <p:nvSpPr>
          <p:cNvPr id="274438" name="Rectangle 6"/>
          <p:cNvSpPr>
            <a:spLocks noGrp="1" noChangeArrowheads="1"/>
          </p:cNvSpPr>
          <p:nvPr>
            <p:ph type="subTitle" idx="1"/>
          </p:nvPr>
        </p:nvSpPr>
        <p:spPr>
          <a:xfrm>
            <a:off x="740834" y="3870326"/>
            <a:ext cx="5162551" cy="195263"/>
          </a:xfrm>
        </p:spPr>
        <p:txBody>
          <a:bodyPr/>
          <a:lstStyle>
            <a:lvl1pPr>
              <a:lnSpc>
                <a:spcPct val="80000"/>
              </a:lnSpc>
              <a:defRPr sz="1600"/>
            </a:lvl1pPr>
          </a:lstStyle>
          <a:p>
            <a:pPr lvl="0"/>
            <a:r>
              <a:rPr lang="en-US" noProof="0"/>
              <a:t>Click to edit Master subtitle style</a:t>
            </a:r>
          </a:p>
        </p:txBody>
      </p:sp>
    </p:spTree>
    <p:extLst>
      <p:ext uri="{BB962C8B-B14F-4D97-AF65-F5344CB8AC3E}">
        <p14:creationId xmlns:p14="http://schemas.microsoft.com/office/powerpoint/2010/main" val="2031813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r>
              <a:rPr lang="en-US" dirty="0">
                <a:solidFill>
                  <a:srgbClr val="FFFFFF"/>
                </a:solidFill>
              </a:rPr>
              <a:t>VIEW&gt;HEADER AND FOOTER&gt;SLIDE TAB</a:t>
            </a:r>
          </a:p>
        </p:txBody>
      </p:sp>
      <p:sp>
        <p:nvSpPr>
          <p:cNvPr id="5" name="Slide Number Placeholder 4"/>
          <p:cNvSpPr>
            <a:spLocks noGrp="1"/>
          </p:cNvSpPr>
          <p:nvPr>
            <p:ph type="sldNum" sz="quarter" idx="11"/>
          </p:nvPr>
        </p:nvSpPr>
        <p:spPr/>
        <p:txBody>
          <a:bodyPr/>
          <a:lstStyle>
            <a:lvl1pPr>
              <a:defRPr/>
            </a:lvl1pPr>
          </a:lstStyle>
          <a:p>
            <a:fld id="{E3DC545E-5F9D-4310-A41A-50E7A706FE28}"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94509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52D04-27AA-4EDC-BF82-7D25A505D095}" type="datetimeFigureOut">
              <a:rPr lang="en-US" smtClean="0"/>
              <a:t>04/01/21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A8300-6A69-4974-8A48-0A628A797A04}" type="slidenum">
              <a:rPr lang="en-US" smtClean="0"/>
              <a:t>‹#›</a:t>
            </a:fld>
            <a:endParaRPr lang="en-US"/>
          </a:p>
        </p:txBody>
      </p:sp>
    </p:spTree>
    <p:extLst>
      <p:ext uri="{BB962C8B-B14F-4D97-AF65-F5344CB8AC3E}">
        <p14:creationId xmlns:p14="http://schemas.microsoft.com/office/powerpoint/2010/main" val="24391432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98488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4099123"/>
            <a:ext cx="10363200" cy="30777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dirty="0">
                <a:solidFill>
                  <a:srgbClr val="FFFFFF"/>
                </a:solidFill>
              </a:rPr>
              <a:t>VIEW&gt;HEADER AND FOOTER&gt;SLIDE TAB</a:t>
            </a:r>
          </a:p>
        </p:txBody>
      </p:sp>
      <p:sp>
        <p:nvSpPr>
          <p:cNvPr id="5" name="Slide Number Placeholder 4"/>
          <p:cNvSpPr>
            <a:spLocks noGrp="1"/>
          </p:cNvSpPr>
          <p:nvPr>
            <p:ph type="sldNum" sz="quarter" idx="11"/>
          </p:nvPr>
        </p:nvSpPr>
        <p:spPr/>
        <p:txBody>
          <a:bodyPr/>
          <a:lstStyle>
            <a:lvl1pPr>
              <a:defRPr/>
            </a:lvl1pPr>
          </a:lstStyle>
          <a:p>
            <a:fld id="{9F26EAD9-FC6B-4CC7-BEC0-1119FBDB0012}"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42942867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55651" y="1628776"/>
            <a:ext cx="5238749" cy="24806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1" y="1628776"/>
            <a:ext cx="5238751" cy="24806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r>
              <a:rPr lang="en-US" dirty="0">
                <a:solidFill>
                  <a:srgbClr val="FFFFFF"/>
                </a:solidFill>
              </a:rPr>
              <a:t>VIEW&gt;HEADER AND FOOTER&gt;SLIDE TAB</a:t>
            </a:r>
          </a:p>
        </p:txBody>
      </p:sp>
      <p:sp>
        <p:nvSpPr>
          <p:cNvPr id="6" name="Slide Number Placeholder 5"/>
          <p:cNvSpPr>
            <a:spLocks noGrp="1"/>
          </p:cNvSpPr>
          <p:nvPr>
            <p:ph type="sldNum" sz="quarter" idx="11"/>
          </p:nvPr>
        </p:nvSpPr>
        <p:spPr/>
        <p:txBody>
          <a:bodyPr/>
          <a:lstStyle>
            <a:lvl1pPr>
              <a:defRPr/>
            </a:lvl1pPr>
          </a:lstStyle>
          <a:p>
            <a:fld id="{8937C64C-D8A5-49A6-A5FA-1D751F099884}"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9767379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686094"/>
            <a:ext cx="10972800" cy="32008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805543"/>
            <a:ext cx="5386917" cy="3693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18466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805543"/>
            <a:ext cx="5389033" cy="3693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18466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r>
              <a:rPr lang="en-US" dirty="0">
                <a:solidFill>
                  <a:srgbClr val="FFFFFF"/>
                </a:solidFill>
              </a:rPr>
              <a:t>VIEW&gt;HEADER AND FOOTER&gt;SLIDE TAB</a:t>
            </a:r>
          </a:p>
        </p:txBody>
      </p:sp>
      <p:sp>
        <p:nvSpPr>
          <p:cNvPr id="8" name="Slide Number Placeholder 7"/>
          <p:cNvSpPr>
            <a:spLocks noGrp="1"/>
          </p:cNvSpPr>
          <p:nvPr>
            <p:ph type="sldNum" sz="quarter" idx="11"/>
          </p:nvPr>
        </p:nvSpPr>
        <p:spPr/>
        <p:txBody>
          <a:bodyPr/>
          <a:lstStyle>
            <a:lvl1pPr>
              <a:defRPr/>
            </a:lvl1pPr>
          </a:lstStyle>
          <a:p>
            <a:fld id="{8FD61897-412C-4795-9A73-3A190313E6E0}"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9289355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r>
              <a:rPr lang="en-US" dirty="0">
                <a:solidFill>
                  <a:srgbClr val="FFFFFF"/>
                </a:solidFill>
              </a:rPr>
              <a:t>VIEW&gt;HEADER AND FOOTER&gt;SLIDE TAB</a:t>
            </a:r>
          </a:p>
        </p:txBody>
      </p:sp>
      <p:sp>
        <p:nvSpPr>
          <p:cNvPr id="4" name="Slide Number Placeholder 3"/>
          <p:cNvSpPr>
            <a:spLocks noGrp="1"/>
          </p:cNvSpPr>
          <p:nvPr>
            <p:ph type="sldNum" sz="quarter" idx="11"/>
          </p:nvPr>
        </p:nvSpPr>
        <p:spPr/>
        <p:txBody>
          <a:bodyPr/>
          <a:lstStyle>
            <a:lvl1pPr>
              <a:defRPr/>
            </a:lvl1pPr>
          </a:lstStyle>
          <a:p>
            <a:fld id="{CFD89C12-091B-47AE-AA6C-8987F119EEF5}"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7415842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dirty="0">
                <a:solidFill>
                  <a:srgbClr val="FFFFFF"/>
                </a:solidFill>
              </a:rPr>
              <a:t>VIEW&gt;HEADER AND FOOTER&gt;SLIDE TAB</a:t>
            </a:r>
          </a:p>
        </p:txBody>
      </p:sp>
      <p:sp>
        <p:nvSpPr>
          <p:cNvPr id="3" name="Slide Number Placeholder 2"/>
          <p:cNvSpPr>
            <a:spLocks noGrp="1"/>
          </p:cNvSpPr>
          <p:nvPr>
            <p:ph type="sldNum" sz="quarter" idx="11"/>
          </p:nvPr>
        </p:nvSpPr>
        <p:spPr/>
        <p:txBody>
          <a:bodyPr/>
          <a:lstStyle>
            <a:lvl1pPr>
              <a:defRPr/>
            </a:lvl1pPr>
          </a:lstStyle>
          <a:p>
            <a:fld id="{91BD9106-9804-457F-9096-4F28EF5A1E6A}"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9427694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942658"/>
            <a:ext cx="4011084" cy="492443"/>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22837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21544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dirty="0">
                <a:solidFill>
                  <a:srgbClr val="FFFFFF"/>
                </a:solidFill>
              </a:rPr>
              <a:t>VIEW&gt;HEADER AND FOOTER&gt;SLIDE TAB</a:t>
            </a:r>
          </a:p>
        </p:txBody>
      </p:sp>
      <p:sp>
        <p:nvSpPr>
          <p:cNvPr id="6" name="Slide Number Placeholder 5"/>
          <p:cNvSpPr>
            <a:spLocks noGrp="1"/>
          </p:cNvSpPr>
          <p:nvPr>
            <p:ph type="sldNum" sz="quarter" idx="11"/>
          </p:nvPr>
        </p:nvSpPr>
        <p:spPr/>
        <p:txBody>
          <a:bodyPr/>
          <a:lstStyle>
            <a:lvl1pPr>
              <a:defRPr/>
            </a:lvl1pPr>
          </a:lstStyle>
          <a:p>
            <a:fld id="{4FC504E7-93CB-47FF-AC71-E1E731CCE681}"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3506111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121117"/>
            <a:ext cx="7315200" cy="246221"/>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9244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2389717" y="5367338"/>
            <a:ext cx="7315200" cy="21544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dirty="0">
                <a:solidFill>
                  <a:srgbClr val="FFFFFF"/>
                </a:solidFill>
              </a:rPr>
              <a:t>VIEW&gt;HEADER AND FOOTER&gt;SLIDE TAB</a:t>
            </a:r>
          </a:p>
        </p:txBody>
      </p:sp>
      <p:sp>
        <p:nvSpPr>
          <p:cNvPr id="6" name="Slide Number Placeholder 5"/>
          <p:cNvSpPr>
            <a:spLocks noGrp="1"/>
          </p:cNvSpPr>
          <p:nvPr>
            <p:ph type="sldNum" sz="quarter" idx="11"/>
          </p:nvPr>
        </p:nvSpPr>
        <p:spPr/>
        <p:txBody>
          <a:bodyPr/>
          <a:lstStyle>
            <a:lvl1pPr>
              <a:defRPr/>
            </a:lvl1pPr>
          </a:lstStyle>
          <a:p>
            <a:fld id="{38C8A48B-A8AD-427A-BBEE-C2AF09DF7559}"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5190326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574029" y="1628776"/>
            <a:ext cx="2862322" cy="1770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r>
              <a:rPr lang="en-US" dirty="0">
                <a:solidFill>
                  <a:srgbClr val="FFFFFF"/>
                </a:solidFill>
              </a:rPr>
              <a:t>VIEW&gt;HEADER AND FOOTER&gt;SLIDE TAB</a:t>
            </a:r>
          </a:p>
        </p:txBody>
      </p:sp>
      <p:sp>
        <p:nvSpPr>
          <p:cNvPr id="5" name="Slide Number Placeholder 4"/>
          <p:cNvSpPr>
            <a:spLocks noGrp="1"/>
          </p:cNvSpPr>
          <p:nvPr>
            <p:ph type="sldNum" sz="quarter" idx="11"/>
          </p:nvPr>
        </p:nvSpPr>
        <p:spPr/>
        <p:txBody>
          <a:bodyPr/>
          <a:lstStyle>
            <a:lvl1pPr>
              <a:defRPr/>
            </a:lvl1pPr>
          </a:lstStyle>
          <a:p>
            <a:fld id="{D55C5AE6-B662-4CAE-A048-8DDFD4BCC7D6}"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2168937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9719" y="533400"/>
            <a:ext cx="960263" cy="28654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611998" y="533400"/>
            <a:ext cx="2062103" cy="2865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r>
              <a:rPr lang="en-US" dirty="0">
                <a:solidFill>
                  <a:srgbClr val="FFFFFF"/>
                </a:solidFill>
              </a:rPr>
              <a:t>VIEW&gt;HEADER AND FOOTER&gt;SLIDE TAB</a:t>
            </a:r>
          </a:p>
        </p:txBody>
      </p:sp>
      <p:sp>
        <p:nvSpPr>
          <p:cNvPr id="5" name="Slide Number Placeholder 4"/>
          <p:cNvSpPr>
            <a:spLocks noGrp="1"/>
          </p:cNvSpPr>
          <p:nvPr>
            <p:ph type="sldNum" sz="quarter" idx="11"/>
          </p:nvPr>
        </p:nvSpPr>
        <p:spPr/>
        <p:txBody>
          <a:bodyPr/>
          <a:lstStyle>
            <a:lvl1pPr>
              <a:defRPr/>
            </a:lvl1pPr>
          </a:lstStyle>
          <a:p>
            <a:fld id="{A2ED65F6-FC84-43FC-A04B-09014EB68D47}"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5244471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55651" y="533400"/>
            <a:ext cx="10826749" cy="317500"/>
          </a:xfrm>
        </p:spPr>
        <p:txBody>
          <a:bodyPr/>
          <a:lstStyle/>
          <a:p>
            <a:r>
              <a:rPr lang="en-US"/>
              <a:t>Click to edit Master title style</a:t>
            </a:r>
            <a:endParaRPr lang="en-GB"/>
          </a:p>
        </p:txBody>
      </p:sp>
      <p:sp>
        <p:nvSpPr>
          <p:cNvPr id="3" name="Chart Placeholder 2"/>
          <p:cNvSpPr>
            <a:spLocks noGrp="1"/>
          </p:cNvSpPr>
          <p:nvPr>
            <p:ph type="chart" idx="1"/>
          </p:nvPr>
        </p:nvSpPr>
        <p:spPr>
          <a:xfrm>
            <a:off x="755651" y="1628776"/>
            <a:ext cx="10680700" cy="276999"/>
          </a:xfrm>
        </p:spPr>
        <p:txBody>
          <a:bodyPr/>
          <a:lstStyle/>
          <a:p>
            <a:r>
              <a:rPr lang="en-US" dirty="0"/>
              <a:t>Click icon to add chart</a:t>
            </a:r>
            <a:endParaRPr lang="en-GB" dirty="0"/>
          </a:p>
        </p:txBody>
      </p:sp>
      <p:sp>
        <p:nvSpPr>
          <p:cNvPr id="4" name="Footer Placeholder 3"/>
          <p:cNvSpPr>
            <a:spLocks noGrp="1"/>
          </p:cNvSpPr>
          <p:nvPr>
            <p:ph type="ftr" sz="quarter" idx="10"/>
          </p:nvPr>
        </p:nvSpPr>
        <p:spPr>
          <a:xfrm>
            <a:off x="2499785" y="6586539"/>
            <a:ext cx="4000500" cy="168275"/>
          </a:xfrm>
        </p:spPr>
        <p:txBody>
          <a:bodyPr/>
          <a:lstStyle>
            <a:lvl1pPr>
              <a:defRPr/>
            </a:lvl1pPr>
          </a:lstStyle>
          <a:p>
            <a:r>
              <a:rPr lang="en-US" dirty="0">
                <a:solidFill>
                  <a:srgbClr val="FFFFFF"/>
                </a:solidFill>
              </a:rPr>
              <a:t>VIEW&gt;HEADER AND FOOTER&gt;SLIDE TAB</a:t>
            </a:r>
          </a:p>
        </p:txBody>
      </p:sp>
      <p:sp>
        <p:nvSpPr>
          <p:cNvPr id="5" name="Slide Number Placeholder 4"/>
          <p:cNvSpPr>
            <a:spLocks noGrp="1"/>
          </p:cNvSpPr>
          <p:nvPr>
            <p:ph type="sldNum" sz="quarter" idx="11"/>
          </p:nvPr>
        </p:nvSpPr>
        <p:spPr>
          <a:xfrm>
            <a:off x="6807201" y="6586539"/>
            <a:ext cx="859367" cy="168275"/>
          </a:xfrm>
        </p:spPr>
        <p:txBody>
          <a:bodyPr/>
          <a:lstStyle>
            <a:lvl1pPr>
              <a:defRPr/>
            </a:lvl1pPr>
          </a:lstStyle>
          <a:p>
            <a:fld id="{8C34ED39-8669-472F-BD24-D85C4C82378C}"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69917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152D04-27AA-4EDC-BF82-7D25A505D095}" type="datetimeFigureOut">
              <a:rPr lang="en-US" smtClean="0"/>
              <a:t>04/01/21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A8300-6A69-4974-8A48-0A628A797A04}" type="slidenum">
              <a:rPr lang="en-US" smtClean="0"/>
              <a:t>‹#›</a:t>
            </a:fld>
            <a:endParaRPr lang="en-US"/>
          </a:p>
        </p:txBody>
      </p:sp>
    </p:spTree>
    <p:extLst>
      <p:ext uri="{BB962C8B-B14F-4D97-AF65-F5344CB8AC3E}">
        <p14:creationId xmlns:p14="http://schemas.microsoft.com/office/powerpoint/2010/main" val="10604104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5651" y="533400"/>
            <a:ext cx="10826749" cy="3175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755651" y="1628776"/>
            <a:ext cx="5238749" cy="1770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1" y="1628776"/>
            <a:ext cx="5238751" cy="1770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a:xfrm>
            <a:off x="2499785" y="6586539"/>
            <a:ext cx="4000500" cy="168275"/>
          </a:xfrm>
        </p:spPr>
        <p:txBody>
          <a:bodyPr/>
          <a:lstStyle>
            <a:lvl1pPr>
              <a:defRPr/>
            </a:lvl1pPr>
          </a:lstStyle>
          <a:p>
            <a:r>
              <a:rPr lang="en-US" dirty="0">
                <a:solidFill>
                  <a:srgbClr val="FFFFFF"/>
                </a:solidFill>
              </a:rPr>
              <a:t>VIEW&gt;HEADER AND FOOTER&gt;SLIDE TAB</a:t>
            </a:r>
          </a:p>
        </p:txBody>
      </p:sp>
      <p:sp>
        <p:nvSpPr>
          <p:cNvPr id="6" name="Slide Number Placeholder 5"/>
          <p:cNvSpPr>
            <a:spLocks noGrp="1"/>
          </p:cNvSpPr>
          <p:nvPr>
            <p:ph type="sldNum" sz="quarter" idx="11"/>
          </p:nvPr>
        </p:nvSpPr>
        <p:spPr>
          <a:xfrm>
            <a:off x="6807201" y="6586539"/>
            <a:ext cx="859367" cy="168275"/>
          </a:xfrm>
        </p:spPr>
        <p:txBody>
          <a:bodyPr/>
          <a:lstStyle>
            <a:lvl1pPr>
              <a:defRPr/>
            </a:lvl1pPr>
          </a:lstStyle>
          <a:p>
            <a:fld id="{CFBDC194-E792-49C5-8A8C-24B8B56BB39E}"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6174148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55651" y="533400"/>
            <a:ext cx="10826749" cy="3175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755651" y="1628776"/>
            <a:ext cx="5238749" cy="1770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1" y="1628775"/>
            <a:ext cx="5238751" cy="1785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1" y="2589214"/>
            <a:ext cx="5238751" cy="1785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10"/>
          </p:nvPr>
        </p:nvSpPr>
        <p:spPr>
          <a:xfrm>
            <a:off x="2499785" y="6586539"/>
            <a:ext cx="4000500" cy="168275"/>
          </a:xfrm>
        </p:spPr>
        <p:txBody>
          <a:bodyPr/>
          <a:lstStyle>
            <a:lvl1pPr>
              <a:defRPr/>
            </a:lvl1pPr>
          </a:lstStyle>
          <a:p>
            <a:r>
              <a:rPr lang="en-US" dirty="0">
                <a:solidFill>
                  <a:srgbClr val="FFFFFF"/>
                </a:solidFill>
              </a:rPr>
              <a:t>VIEW&gt;HEADER AND FOOTER&gt;SLIDE TAB</a:t>
            </a:r>
          </a:p>
        </p:txBody>
      </p:sp>
      <p:sp>
        <p:nvSpPr>
          <p:cNvPr id="7" name="Slide Number Placeholder 6"/>
          <p:cNvSpPr>
            <a:spLocks noGrp="1"/>
          </p:cNvSpPr>
          <p:nvPr>
            <p:ph type="sldNum" sz="quarter" idx="11"/>
          </p:nvPr>
        </p:nvSpPr>
        <p:spPr>
          <a:xfrm>
            <a:off x="6807201" y="6586539"/>
            <a:ext cx="859367" cy="168275"/>
          </a:xfrm>
        </p:spPr>
        <p:txBody>
          <a:bodyPr/>
          <a:lstStyle>
            <a:lvl1pPr>
              <a:defRPr/>
            </a:lvl1pPr>
          </a:lstStyle>
          <a:p>
            <a:fld id="{0ACB465E-CF7F-4085-BE3A-E9F62D072D51}"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4124520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lank 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192000" cy="276999"/>
          </a:xfrm>
          <a:prstGeom prst="rect">
            <a:avLst/>
          </a:prstGeom>
        </p:spPr>
        <p:txBody>
          <a:bodyPr/>
          <a:lstStyle/>
          <a:p>
            <a:endParaRPr lang="en-US" dirty="0"/>
          </a:p>
        </p:txBody>
      </p:sp>
    </p:spTree>
    <p:extLst>
      <p:ext uri="{BB962C8B-B14F-4D97-AF65-F5344CB8AC3E}">
        <p14:creationId xmlns:p14="http://schemas.microsoft.com/office/powerpoint/2010/main" val="414224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152D04-27AA-4EDC-BF82-7D25A505D095}" type="datetimeFigureOut">
              <a:rPr lang="en-US" smtClean="0"/>
              <a:t>04/01/21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A8300-6A69-4974-8A48-0A628A797A04}" type="slidenum">
              <a:rPr lang="en-US" smtClean="0"/>
              <a:t>‹#›</a:t>
            </a:fld>
            <a:endParaRPr lang="en-US"/>
          </a:p>
        </p:txBody>
      </p:sp>
    </p:spTree>
    <p:extLst>
      <p:ext uri="{BB962C8B-B14F-4D97-AF65-F5344CB8AC3E}">
        <p14:creationId xmlns:p14="http://schemas.microsoft.com/office/powerpoint/2010/main" val="322223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152D04-27AA-4EDC-BF82-7D25A505D095}" type="datetimeFigureOut">
              <a:rPr lang="en-US" smtClean="0"/>
              <a:t>04/01/21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DA8300-6A69-4974-8A48-0A628A797A04}" type="slidenum">
              <a:rPr lang="en-US" smtClean="0"/>
              <a:t>‹#›</a:t>
            </a:fld>
            <a:endParaRPr lang="en-US"/>
          </a:p>
        </p:txBody>
      </p:sp>
    </p:spTree>
    <p:extLst>
      <p:ext uri="{BB962C8B-B14F-4D97-AF65-F5344CB8AC3E}">
        <p14:creationId xmlns:p14="http://schemas.microsoft.com/office/powerpoint/2010/main" val="3285482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152D04-27AA-4EDC-BF82-7D25A505D095}" type="datetimeFigureOut">
              <a:rPr lang="en-US" smtClean="0"/>
              <a:t>04/01/21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DA8300-6A69-4974-8A48-0A628A797A04}" type="slidenum">
              <a:rPr lang="en-US" smtClean="0"/>
              <a:t>‹#›</a:t>
            </a:fld>
            <a:endParaRPr lang="en-US"/>
          </a:p>
        </p:txBody>
      </p:sp>
    </p:spTree>
    <p:extLst>
      <p:ext uri="{BB962C8B-B14F-4D97-AF65-F5344CB8AC3E}">
        <p14:creationId xmlns:p14="http://schemas.microsoft.com/office/powerpoint/2010/main" val="407325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52D04-27AA-4EDC-BF82-7D25A505D095}" type="datetimeFigureOut">
              <a:rPr lang="en-US" smtClean="0"/>
              <a:t>04/01/21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DA8300-6A69-4974-8A48-0A628A797A04}" type="slidenum">
              <a:rPr lang="en-US" smtClean="0"/>
              <a:t>‹#›</a:t>
            </a:fld>
            <a:endParaRPr lang="en-US"/>
          </a:p>
        </p:txBody>
      </p:sp>
    </p:spTree>
    <p:extLst>
      <p:ext uri="{BB962C8B-B14F-4D97-AF65-F5344CB8AC3E}">
        <p14:creationId xmlns:p14="http://schemas.microsoft.com/office/powerpoint/2010/main" val="1100780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152D04-27AA-4EDC-BF82-7D25A505D095}" type="datetimeFigureOut">
              <a:rPr lang="en-US" smtClean="0"/>
              <a:t>04/01/21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A8300-6A69-4974-8A48-0A628A797A04}" type="slidenum">
              <a:rPr lang="en-US" smtClean="0"/>
              <a:t>‹#›</a:t>
            </a:fld>
            <a:endParaRPr lang="en-US"/>
          </a:p>
        </p:txBody>
      </p:sp>
    </p:spTree>
    <p:extLst>
      <p:ext uri="{BB962C8B-B14F-4D97-AF65-F5344CB8AC3E}">
        <p14:creationId xmlns:p14="http://schemas.microsoft.com/office/powerpoint/2010/main" val="77604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152D04-27AA-4EDC-BF82-7D25A505D095}" type="datetimeFigureOut">
              <a:rPr lang="en-US" smtClean="0"/>
              <a:t>04/01/21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A8300-6A69-4974-8A48-0A628A797A04}" type="slidenum">
              <a:rPr lang="en-US" smtClean="0"/>
              <a:t>‹#›</a:t>
            </a:fld>
            <a:endParaRPr lang="en-US"/>
          </a:p>
        </p:txBody>
      </p:sp>
    </p:spTree>
    <p:extLst>
      <p:ext uri="{BB962C8B-B14F-4D97-AF65-F5344CB8AC3E}">
        <p14:creationId xmlns:p14="http://schemas.microsoft.com/office/powerpoint/2010/main" val="183104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2.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image" Target="../media/image1.jpeg"/><Relationship Id="rId2" Type="http://schemas.openxmlformats.org/officeDocument/2006/relationships/slideLayout" Target="../slideLayouts/slideLayout19.xml"/><Relationship Id="rId16" Type="http://schemas.openxmlformats.org/officeDocument/2006/relationships/theme" Target="../theme/theme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3.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152D04-27AA-4EDC-BF82-7D25A505D095}" type="datetimeFigureOut">
              <a:rPr lang="en-US" smtClean="0"/>
              <a:t>04/01/21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DA8300-6A69-4974-8A48-0A628A797A04}" type="slidenum">
              <a:rPr lang="en-US" smtClean="0"/>
              <a:t>‹#›</a:t>
            </a:fld>
            <a:endParaRPr lang="en-US"/>
          </a:p>
        </p:txBody>
      </p:sp>
    </p:spTree>
    <p:extLst>
      <p:ext uri="{BB962C8B-B14F-4D97-AF65-F5344CB8AC3E}">
        <p14:creationId xmlns:p14="http://schemas.microsoft.com/office/powerpoint/2010/main" val="686277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6477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087902"/>
            <a:ext cx="10515600" cy="508906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75243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lgn="l" defTabSz="914400" rtl="0" eaLnBrk="1" latinLnBrk="0" hangingPunct="1">
        <a:lnSpc>
          <a:spcPct val="90000"/>
        </a:lnSpc>
        <a:spcBef>
          <a:spcPct val="0"/>
        </a:spcBef>
        <a:buNone/>
        <a:defRPr sz="3200" kern="1200" spc="3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73410" name="Picture 11" descr="C:\Users\Vince_XPS\Documents\Vince4M\LPS\Nissan\Visu\fond-slide.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17" y="0"/>
            <a:ext cx="1218988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420" name="Picture 12" descr="Footer_final_blue"/>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 y="6440488"/>
            <a:ext cx="12187767" cy="417512"/>
          </a:xfrm>
          <a:prstGeom prst="rect">
            <a:avLst/>
          </a:prstGeom>
          <a:noFill/>
          <a:extLst>
            <a:ext uri="{909E8E84-426E-40DD-AFC4-6F175D3DCCD1}">
              <a14:hiddenFill xmlns:a14="http://schemas.microsoft.com/office/drawing/2010/main">
                <a:solidFill>
                  <a:srgbClr val="FFFFFF"/>
                </a:solidFill>
              </a14:hiddenFill>
            </a:ext>
          </a:extLst>
        </p:spPr>
      </p:pic>
      <p:sp>
        <p:nvSpPr>
          <p:cNvPr id="273414" name="Rectangle 6"/>
          <p:cNvSpPr>
            <a:spLocks noGrp="1" noChangeArrowheads="1"/>
          </p:cNvSpPr>
          <p:nvPr>
            <p:ph type="title"/>
          </p:nvPr>
        </p:nvSpPr>
        <p:spPr bwMode="auto">
          <a:xfrm>
            <a:off x="755651" y="533400"/>
            <a:ext cx="10826749"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lang="en-US"/>
              <a:t>Click to edit Master title style</a:t>
            </a:r>
          </a:p>
        </p:txBody>
      </p:sp>
      <p:sp>
        <p:nvSpPr>
          <p:cNvPr id="273415" name="Rectangle 7"/>
          <p:cNvSpPr>
            <a:spLocks noGrp="1" noChangeArrowheads="1"/>
          </p:cNvSpPr>
          <p:nvPr>
            <p:ph type="body" idx="1"/>
          </p:nvPr>
        </p:nvSpPr>
        <p:spPr bwMode="auto">
          <a:xfrm>
            <a:off x="755651" y="1628776"/>
            <a:ext cx="1068070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3416" name="Rectangle 8"/>
          <p:cNvSpPr>
            <a:spLocks noGrp="1" noChangeArrowheads="1"/>
          </p:cNvSpPr>
          <p:nvPr>
            <p:ph type="ftr" sz="quarter" idx="3"/>
          </p:nvPr>
        </p:nvSpPr>
        <p:spPr bwMode="auto">
          <a:xfrm>
            <a:off x="2499785" y="6586539"/>
            <a:ext cx="40005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C517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spcBef>
                <a:spcPct val="0"/>
              </a:spcBef>
              <a:defRPr sz="1100">
                <a:solidFill>
                  <a:schemeClr val="bg1"/>
                </a:solidFill>
              </a:defRPr>
            </a:lvl1pPr>
          </a:lstStyle>
          <a:p>
            <a:pPr fontAlgn="base">
              <a:spcAft>
                <a:spcPct val="0"/>
              </a:spcAft>
            </a:pPr>
            <a:r>
              <a:rPr lang="en-US" dirty="0">
                <a:solidFill>
                  <a:srgbClr val="FFFFFF"/>
                </a:solidFill>
              </a:rPr>
              <a:t>VIEW&gt;HEADER AND FOOTER&gt;SLIDE TAB</a:t>
            </a:r>
          </a:p>
        </p:txBody>
      </p:sp>
      <p:sp>
        <p:nvSpPr>
          <p:cNvPr id="273417" name="Rectangle 9"/>
          <p:cNvSpPr>
            <a:spLocks noGrp="1" noChangeArrowheads="1"/>
          </p:cNvSpPr>
          <p:nvPr>
            <p:ph type="sldNum" sz="quarter" idx="4"/>
          </p:nvPr>
        </p:nvSpPr>
        <p:spPr bwMode="auto">
          <a:xfrm>
            <a:off x="6807201" y="6586539"/>
            <a:ext cx="859367"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C517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spcBef>
                <a:spcPct val="0"/>
              </a:spcBef>
              <a:defRPr sz="1100" b="1">
                <a:solidFill>
                  <a:schemeClr val="bg1"/>
                </a:solidFill>
              </a:defRPr>
            </a:lvl1pPr>
          </a:lstStyle>
          <a:p>
            <a:pPr fontAlgn="base">
              <a:spcAft>
                <a:spcPct val="0"/>
              </a:spcAft>
            </a:pPr>
            <a:fld id="{330277D7-3E3F-4F53-A387-7C1AAFBE9039}" type="slidenum">
              <a:rPr lang="en-US">
                <a:solidFill>
                  <a:srgbClr val="FFFFFF"/>
                </a:solidFill>
              </a:rPr>
              <a:pPr fontAlgn="base">
                <a:spcAft>
                  <a:spcPct val="0"/>
                </a:spcAft>
              </a:pPr>
              <a:t>‹#›</a:t>
            </a:fld>
            <a:endParaRPr lang="en-US" dirty="0">
              <a:solidFill>
                <a:srgbClr val="FFFFFF"/>
              </a:solidFill>
            </a:endParaRPr>
          </a:p>
        </p:txBody>
      </p:sp>
      <p:sp>
        <p:nvSpPr>
          <p:cNvPr id="7" name="Rectangle 6"/>
          <p:cNvSpPr>
            <a:spLocks noChangeArrowheads="1"/>
          </p:cNvSpPr>
          <p:nvPr/>
        </p:nvSpPr>
        <p:spPr bwMode="auto">
          <a:xfrm>
            <a:off x="0" y="476250"/>
            <a:ext cx="527051" cy="431800"/>
          </a:xfrm>
          <a:prstGeom prst="rect">
            <a:avLst/>
          </a:prstGeom>
          <a:solidFill>
            <a:schemeClr val="tx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fontAlgn="base">
              <a:spcBef>
                <a:spcPct val="0"/>
              </a:spcBef>
              <a:spcAft>
                <a:spcPct val="0"/>
              </a:spcAft>
              <a:defRPr/>
            </a:pPr>
            <a:endParaRPr lang="en-US" sz="1800" dirty="0">
              <a:solidFill>
                <a:srgbClr val="FFFFFF"/>
              </a:solidFill>
            </a:endParaRPr>
          </a:p>
        </p:txBody>
      </p:sp>
      <p:pic>
        <p:nvPicPr>
          <p:cNvPr id="273423" name="Picture 15" descr="Europe"/>
          <p:cNvPicPr>
            <a:picLocks noChangeAspect="1" noChangeArrowheads="1"/>
          </p:cNvPicPr>
          <p:nvPr/>
        </p:nvPicPr>
        <p:blipFill>
          <a:blip r:embed="rId19" cstate="print">
            <a:extLst>
              <a:ext uri="{28A0092B-C50C-407E-A947-70E740481C1C}">
                <a14:useLocalDpi xmlns:a14="http://schemas.microsoft.com/office/drawing/2010/main" val="0"/>
              </a:ext>
            </a:extLst>
          </a:blip>
          <a:srcRect l="14400" r="14551" b="58279"/>
          <a:stretch>
            <a:fillRect/>
          </a:stretch>
        </p:blipFill>
        <p:spPr bwMode="auto">
          <a:xfrm>
            <a:off x="575733" y="6516689"/>
            <a:ext cx="1549400" cy="269875"/>
          </a:xfrm>
          <a:prstGeom prst="rect">
            <a:avLst/>
          </a:prstGeom>
          <a:noFill/>
          <a:extLst>
            <a:ext uri="{909E8E84-426E-40DD-AFC4-6F175D3DCCD1}">
              <a14:hiddenFill xmlns:a14="http://schemas.microsoft.com/office/drawing/2010/main">
                <a:solidFill>
                  <a:srgbClr val="FFFFFF"/>
                </a:solidFill>
              </a14:hiddenFill>
            </a:ext>
          </a:extLst>
        </p:spPr>
      </p:pic>
      <p:sp>
        <p:nvSpPr>
          <p:cNvPr id="273425" name="Rectangle 17"/>
          <p:cNvSpPr>
            <a:spLocks noChangeArrowheads="1"/>
          </p:cNvSpPr>
          <p:nvPr/>
        </p:nvSpPr>
        <p:spPr bwMode="auto">
          <a:xfrm>
            <a:off x="7387167" y="6573839"/>
            <a:ext cx="4684184"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C517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fontAlgn="base">
              <a:spcBef>
                <a:spcPct val="0"/>
              </a:spcBef>
              <a:spcAft>
                <a:spcPct val="0"/>
              </a:spcAft>
            </a:pPr>
            <a:r>
              <a:rPr lang="en-US" sz="1100" b="1" dirty="0">
                <a:solidFill>
                  <a:srgbClr val="FFFFFF"/>
                </a:solidFill>
              </a:rPr>
              <a:t>NISSAN GROUP STRICTLY CONFIDENTIAL   </a:t>
            </a:r>
          </a:p>
        </p:txBody>
      </p:sp>
    </p:spTree>
    <p:extLst>
      <p:ext uri="{BB962C8B-B14F-4D97-AF65-F5344CB8AC3E}">
        <p14:creationId xmlns:p14="http://schemas.microsoft.com/office/powerpoint/2010/main" val="83803307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Lst>
  <p:hf hdr="0" ftr="0" dt="0"/>
  <p:txStyles>
    <p:titleStyle>
      <a:lvl1pPr algn="l" rtl="0" eaLnBrk="1" fontAlgn="base" hangingPunct="1">
        <a:lnSpc>
          <a:spcPct val="80000"/>
        </a:lnSpc>
        <a:spcBef>
          <a:spcPct val="0"/>
        </a:spcBef>
        <a:spcAft>
          <a:spcPct val="0"/>
        </a:spcAft>
        <a:defRPr sz="2600" b="1">
          <a:solidFill>
            <a:schemeClr val="tx2"/>
          </a:solidFill>
          <a:latin typeface="+mj-lt"/>
          <a:ea typeface="+mj-ea"/>
          <a:cs typeface="+mj-cs"/>
        </a:defRPr>
      </a:lvl1pPr>
      <a:lvl2pPr algn="l" rtl="0" eaLnBrk="1" fontAlgn="base" hangingPunct="1">
        <a:lnSpc>
          <a:spcPct val="80000"/>
        </a:lnSpc>
        <a:spcBef>
          <a:spcPct val="0"/>
        </a:spcBef>
        <a:spcAft>
          <a:spcPct val="0"/>
        </a:spcAft>
        <a:defRPr sz="2600" b="1">
          <a:solidFill>
            <a:schemeClr val="tx2"/>
          </a:solidFill>
          <a:latin typeface="Verdana" pitchFamily="34" charset="0"/>
        </a:defRPr>
      </a:lvl2pPr>
      <a:lvl3pPr algn="l" rtl="0" eaLnBrk="1" fontAlgn="base" hangingPunct="1">
        <a:lnSpc>
          <a:spcPct val="80000"/>
        </a:lnSpc>
        <a:spcBef>
          <a:spcPct val="0"/>
        </a:spcBef>
        <a:spcAft>
          <a:spcPct val="0"/>
        </a:spcAft>
        <a:defRPr sz="2600" b="1">
          <a:solidFill>
            <a:schemeClr val="tx2"/>
          </a:solidFill>
          <a:latin typeface="Verdana" pitchFamily="34" charset="0"/>
        </a:defRPr>
      </a:lvl3pPr>
      <a:lvl4pPr algn="l" rtl="0" eaLnBrk="1" fontAlgn="base" hangingPunct="1">
        <a:lnSpc>
          <a:spcPct val="80000"/>
        </a:lnSpc>
        <a:spcBef>
          <a:spcPct val="0"/>
        </a:spcBef>
        <a:spcAft>
          <a:spcPct val="0"/>
        </a:spcAft>
        <a:defRPr sz="2600" b="1">
          <a:solidFill>
            <a:schemeClr val="tx2"/>
          </a:solidFill>
          <a:latin typeface="Verdana" pitchFamily="34" charset="0"/>
        </a:defRPr>
      </a:lvl4pPr>
      <a:lvl5pPr algn="l" rtl="0" eaLnBrk="1" fontAlgn="base" hangingPunct="1">
        <a:lnSpc>
          <a:spcPct val="80000"/>
        </a:lnSpc>
        <a:spcBef>
          <a:spcPct val="0"/>
        </a:spcBef>
        <a:spcAft>
          <a:spcPct val="0"/>
        </a:spcAft>
        <a:defRPr sz="2600" b="1">
          <a:solidFill>
            <a:schemeClr val="tx2"/>
          </a:solidFill>
          <a:latin typeface="Verdana" pitchFamily="34" charset="0"/>
        </a:defRPr>
      </a:lvl5pPr>
      <a:lvl6pPr marL="457200" algn="l" rtl="0" eaLnBrk="1" fontAlgn="base" hangingPunct="1">
        <a:lnSpc>
          <a:spcPct val="80000"/>
        </a:lnSpc>
        <a:spcBef>
          <a:spcPct val="0"/>
        </a:spcBef>
        <a:spcAft>
          <a:spcPct val="0"/>
        </a:spcAft>
        <a:defRPr sz="2600" b="1">
          <a:solidFill>
            <a:schemeClr val="tx2"/>
          </a:solidFill>
          <a:latin typeface="Verdana" pitchFamily="34" charset="0"/>
        </a:defRPr>
      </a:lvl6pPr>
      <a:lvl7pPr marL="914400" algn="l" rtl="0" eaLnBrk="1" fontAlgn="base" hangingPunct="1">
        <a:lnSpc>
          <a:spcPct val="80000"/>
        </a:lnSpc>
        <a:spcBef>
          <a:spcPct val="0"/>
        </a:spcBef>
        <a:spcAft>
          <a:spcPct val="0"/>
        </a:spcAft>
        <a:defRPr sz="2600" b="1">
          <a:solidFill>
            <a:schemeClr val="tx2"/>
          </a:solidFill>
          <a:latin typeface="Verdana" pitchFamily="34" charset="0"/>
        </a:defRPr>
      </a:lvl7pPr>
      <a:lvl8pPr marL="1371600" algn="l" rtl="0" eaLnBrk="1" fontAlgn="base" hangingPunct="1">
        <a:lnSpc>
          <a:spcPct val="80000"/>
        </a:lnSpc>
        <a:spcBef>
          <a:spcPct val="0"/>
        </a:spcBef>
        <a:spcAft>
          <a:spcPct val="0"/>
        </a:spcAft>
        <a:defRPr sz="2600" b="1">
          <a:solidFill>
            <a:schemeClr val="tx2"/>
          </a:solidFill>
          <a:latin typeface="Verdana" pitchFamily="34" charset="0"/>
        </a:defRPr>
      </a:lvl8pPr>
      <a:lvl9pPr marL="1828800" algn="l" rtl="0" eaLnBrk="1" fontAlgn="base" hangingPunct="1">
        <a:lnSpc>
          <a:spcPct val="80000"/>
        </a:lnSpc>
        <a:spcBef>
          <a:spcPct val="0"/>
        </a:spcBef>
        <a:spcAft>
          <a:spcPct val="0"/>
        </a:spcAft>
        <a:defRPr sz="2600" b="1">
          <a:solidFill>
            <a:schemeClr val="tx2"/>
          </a:solidFill>
          <a:latin typeface="Verdana" pitchFamily="34" charset="0"/>
        </a:defRPr>
      </a:lvl9pPr>
    </p:titleStyle>
    <p:bodyStyle>
      <a:lvl1pPr algn="l" rtl="0" eaLnBrk="1" fontAlgn="base" hangingPunct="1">
        <a:spcBef>
          <a:spcPct val="0"/>
        </a:spcBef>
        <a:spcAft>
          <a:spcPct val="0"/>
        </a:spcAft>
        <a:defRPr>
          <a:solidFill>
            <a:srgbClr val="666666"/>
          </a:solidFill>
          <a:latin typeface="+mn-lt"/>
          <a:ea typeface="+mn-ea"/>
          <a:cs typeface="+mn-cs"/>
        </a:defRPr>
      </a:lvl1pPr>
      <a:lvl2pPr marL="1588" algn="l" rtl="0" eaLnBrk="1" fontAlgn="base" hangingPunct="1">
        <a:lnSpc>
          <a:spcPct val="80000"/>
        </a:lnSpc>
        <a:spcBef>
          <a:spcPts val="2000"/>
        </a:spcBef>
        <a:spcAft>
          <a:spcPct val="0"/>
        </a:spcAft>
        <a:defRPr sz="2000" b="1">
          <a:solidFill>
            <a:schemeClr val="tx2"/>
          </a:solidFill>
          <a:latin typeface="+mn-lt"/>
        </a:defRPr>
      </a:lvl2pPr>
      <a:lvl3pPr marL="238125" indent="-234950" algn="l" rtl="0" eaLnBrk="1" fontAlgn="base" hangingPunct="1">
        <a:spcBef>
          <a:spcPts val="800"/>
        </a:spcBef>
        <a:spcAft>
          <a:spcPct val="0"/>
        </a:spcAft>
        <a:buClr>
          <a:schemeClr val="tx2"/>
        </a:buClr>
        <a:buFont typeface="Wingdings 2" pitchFamily="18" charset="2"/>
        <a:buChar char="¡"/>
        <a:defRPr>
          <a:solidFill>
            <a:srgbClr val="666666"/>
          </a:solidFill>
          <a:latin typeface="+mn-lt"/>
        </a:defRPr>
      </a:lvl3pPr>
      <a:lvl4pPr marL="412750" indent="-173038" algn="l" rtl="0" eaLnBrk="1" fontAlgn="base" hangingPunct="1">
        <a:spcBef>
          <a:spcPts val="400"/>
        </a:spcBef>
        <a:spcAft>
          <a:spcPct val="0"/>
        </a:spcAft>
        <a:buChar char="–"/>
        <a:defRPr>
          <a:solidFill>
            <a:srgbClr val="666666"/>
          </a:solidFill>
          <a:latin typeface="+mn-lt"/>
        </a:defRPr>
      </a:lvl4pPr>
      <a:lvl5pPr marL="598488" indent="-184150" algn="l" rtl="0" eaLnBrk="1" fontAlgn="base" hangingPunct="1">
        <a:spcBef>
          <a:spcPts val="400"/>
        </a:spcBef>
        <a:spcAft>
          <a:spcPct val="0"/>
        </a:spcAft>
        <a:buFont typeface="Verdana" pitchFamily="34" charset="0"/>
        <a:buChar char="–"/>
        <a:defRPr sz="1600">
          <a:solidFill>
            <a:srgbClr val="666666"/>
          </a:solidFill>
          <a:latin typeface="+mn-lt"/>
        </a:defRPr>
      </a:lvl5pPr>
      <a:lvl6pPr marL="1055688" indent="-184150" algn="l" rtl="0" eaLnBrk="1" fontAlgn="base" hangingPunct="1">
        <a:spcBef>
          <a:spcPts val="400"/>
        </a:spcBef>
        <a:spcAft>
          <a:spcPct val="0"/>
        </a:spcAft>
        <a:buFont typeface="Verdana" pitchFamily="34" charset="0"/>
        <a:buChar char="–"/>
        <a:defRPr sz="1600">
          <a:solidFill>
            <a:srgbClr val="666666"/>
          </a:solidFill>
          <a:latin typeface="+mn-lt"/>
        </a:defRPr>
      </a:lvl6pPr>
      <a:lvl7pPr marL="1512888" indent="-184150" algn="l" rtl="0" eaLnBrk="1" fontAlgn="base" hangingPunct="1">
        <a:spcBef>
          <a:spcPts val="400"/>
        </a:spcBef>
        <a:spcAft>
          <a:spcPct val="0"/>
        </a:spcAft>
        <a:buFont typeface="Verdana" pitchFamily="34" charset="0"/>
        <a:buChar char="–"/>
        <a:defRPr sz="1600">
          <a:solidFill>
            <a:srgbClr val="666666"/>
          </a:solidFill>
          <a:latin typeface="+mn-lt"/>
        </a:defRPr>
      </a:lvl7pPr>
      <a:lvl8pPr marL="1970088" indent="-184150" algn="l" rtl="0" eaLnBrk="1" fontAlgn="base" hangingPunct="1">
        <a:spcBef>
          <a:spcPts val="400"/>
        </a:spcBef>
        <a:spcAft>
          <a:spcPct val="0"/>
        </a:spcAft>
        <a:buFont typeface="Verdana" pitchFamily="34" charset="0"/>
        <a:buChar char="–"/>
        <a:defRPr sz="1600">
          <a:solidFill>
            <a:srgbClr val="666666"/>
          </a:solidFill>
          <a:latin typeface="+mn-lt"/>
        </a:defRPr>
      </a:lvl8pPr>
      <a:lvl9pPr marL="2427288" indent="-184150" algn="l" rtl="0" eaLnBrk="1" fontAlgn="base" hangingPunct="1">
        <a:spcBef>
          <a:spcPts val="400"/>
        </a:spcBef>
        <a:spcAft>
          <a:spcPct val="0"/>
        </a:spcAft>
        <a:buFont typeface="Verdana" pitchFamily="34" charset="0"/>
        <a:buChar char="–"/>
        <a:defRPr sz="1600">
          <a:solidFill>
            <a:srgbClr val="6666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9.jpe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19.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b="21104"/>
          <a:stretch/>
        </p:blipFill>
        <p:spPr>
          <a:xfrm>
            <a:off x="0" y="0"/>
            <a:ext cx="12260112" cy="6858000"/>
          </a:xfrm>
          <a:prstGeom prst="rect">
            <a:avLst/>
          </a:prstGeom>
        </p:spPr>
      </p:pic>
      <p:sp>
        <p:nvSpPr>
          <p:cNvPr id="6" name="Rectangle 5"/>
          <p:cNvSpPr/>
          <p:nvPr/>
        </p:nvSpPr>
        <p:spPr>
          <a:xfrm>
            <a:off x="0" y="953589"/>
            <a:ext cx="12258675" cy="5394960"/>
          </a:xfrm>
          <a:prstGeom prst="rect">
            <a:avLst/>
          </a:prstGeom>
          <a:solidFill>
            <a:schemeClr val="bg1">
              <a:lumMod val="7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solidFill>
                <a:schemeClr val="tx1">
                  <a:lumMod val="85000"/>
                  <a:lumOff val="15000"/>
                </a:schemeClr>
              </a:solidFill>
              <a:latin typeface="+mj-lt"/>
            </a:endParaRPr>
          </a:p>
          <a:p>
            <a:pPr algn="ctr"/>
            <a:endParaRPr lang="en-US" sz="4400" dirty="0">
              <a:solidFill>
                <a:schemeClr val="tx1">
                  <a:lumMod val="85000"/>
                  <a:lumOff val="15000"/>
                </a:schemeClr>
              </a:solidFill>
              <a:latin typeface="+mj-lt"/>
            </a:endParaRPr>
          </a:p>
          <a:p>
            <a:pPr algn="ctr"/>
            <a:r>
              <a:rPr lang="en-US" sz="6600" dirty="0" smtClean="0">
                <a:solidFill>
                  <a:schemeClr val="tx1"/>
                </a:solidFill>
                <a:latin typeface="+mj-lt"/>
              </a:rPr>
              <a:t>Data Modelling Bestseller Books</a:t>
            </a:r>
            <a:endParaRPr lang="en-US" sz="6600" dirty="0" smtClean="0">
              <a:solidFill>
                <a:schemeClr val="tx1"/>
              </a:solidFill>
              <a:latin typeface="+mj-lt"/>
            </a:endParaRPr>
          </a:p>
          <a:p>
            <a:pPr algn="ctr"/>
            <a:endParaRPr lang="en-US" sz="2800" dirty="0">
              <a:solidFill>
                <a:schemeClr val="tx1"/>
              </a:solidFill>
            </a:endParaRPr>
          </a:p>
          <a:p>
            <a:pPr algn="ctr"/>
            <a:r>
              <a:rPr lang="en-US" sz="3400" dirty="0" smtClean="0">
                <a:solidFill>
                  <a:schemeClr val="tx1"/>
                </a:solidFill>
              </a:rPr>
              <a:t>“</a:t>
            </a:r>
            <a:r>
              <a:rPr lang="en-US" sz="3000" dirty="0" smtClean="0">
                <a:solidFill>
                  <a:schemeClr val="tx1"/>
                </a:solidFill>
              </a:rPr>
              <a:t>Investigating the interactions between key factors that bestselling books contains and traits for future success</a:t>
            </a:r>
            <a:r>
              <a:rPr lang="en-US" sz="3000" dirty="0" smtClean="0">
                <a:solidFill>
                  <a:schemeClr val="tx1"/>
                </a:solidFill>
              </a:rPr>
              <a:t>”</a:t>
            </a:r>
            <a:endParaRPr lang="en-US" sz="2000" dirty="0">
              <a:solidFill>
                <a:schemeClr val="tx1"/>
              </a:solidFill>
            </a:endParaRPr>
          </a:p>
          <a:p>
            <a:endParaRPr lang="en-US" sz="2000" dirty="0">
              <a:solidFill>
                <a:schemeClr val="tx1"/>
              </a:solidFill>
              <a:latin typeface="+mj-lt"/>
            </a:endParaRPr>
          </a:p>
          <a:p>
            <a:r>
              <a:rPr lang="en-US" sz="2000" dirty="0" smtClean="0">
                <a:solidFill>
                  <a:schemeClr val="tx1"/>
                </a:solidFill>
                <a:latin typeface="+mj-lt"/>
              </a:rPr>
              <a:t>04</a:t>
            </a:r>
            <a:r>
              <a:rPr lang="en-US" sz="2000" baseline="30000" dirty="0" smtClean="0">
                <a:solidFill>
                  <a:schemeClr val="tx1"/>
                </a:solidFill>
                <a:latin typeface="+mj-lt"/>
              </a:rPr>
              <a:t>th</a:t>
            </a:r>
            <a:r>
              <a:rPr lang="en-US" sz="2000" dirty="0" smtClean="0">
                <a:solidFill>
                  <a:schemeClr val="tx1"/>
                </a:solidFill>
                <a:latin typeface="+mj-lt"/>
              </a:rPr>
              <a:t> </a:t>
            </a:r>
            <a:r>
              <a:rPr lang="en-US" sz="2000" dirty="0">
                <a:solidFill>
                  <a:schemeClr val="tx1"/>
                </a:solidFill>
                <a:latin typeface="+mj-lt"/>
              </a:rPr>
              <a:t>January 2020</a:t>
            </a:r>
          </a:p>
          <a:p>
            <a:r>
              <a:rPr lang="en-US" sz="2000" dirty="0" smtClean="0">
                <a:solidFill>
                  <a:schemeClr val="tx1"/>
                </a:solidFill>
                <a:latin typeface="+mj-lt"/>
              </a:rPr>
              <a:t>Duong Nguyen </a:t>
            </a:r>
            <a:endParaRPr lang="en-US" sz="2000" dirty="0">
              <a:solidFill>
                <a:schemeClr val="tx1"/>
              </a:solidFill>
              <a:latin typeface="+mj-lt"/>
            </a:endParaRPr>
          </a:p>
        </p:txBody>
      </p:sp>
      <p:pic>
        <p:nvPicPr>
          <p:cNvPr id="17410" name="Picture 2" descr="Amazon Logo | Evolutie Geschiedenis en Betekeni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1337" y="953589"/>
            <a:ext cx="2496000" cy="14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25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22893F8-7672-A44E-B019-A943862C05B6}"/>
              </a:ext>
            </a:extLst>
          </p:cNvPr>
          <p:cNvSpPr/>
          <p:nvPr/>
        </p:nvSpPr>
        <p:spPr>
          <a:xfrm>
            <a:off x="0" y="6320111"/>
            <a:ext cx="12192000" cy="578102"/>
          </a:xfrm>
          <a:prstGeom prst="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Slide Number Placeholder 1">
            <a:extLst>
              <a:ext uri="{FF2B5EF4-FFF2-40B4-BE49-F238E27FC236}">
                <a16:creationId xmlns:a16="http://schemas.microsoft.com/office/drawing/2014/main" id="{838836C5-A57E-AC4B-B1DC-611A54500F31}"/>
              </a:ext>
            </a:extLst>
          </p:cNvPr>
          <p:cNvSpPr txBox="1">
            <a:spLocks/>
          </p:cNvSpPr>
          <p:nvPr/>
        </p:nvSpPr>
        <p:spPr>
          <a:xfrm>
            <a:off x="11346049" y="6373413"/>
            <a:ext cx="731600" cy="524800"/>
          </a:xfrm>
          <a:prstGeom prst="rect">
            <a:avLst/>
          </a:prstGeom>
          <a:noFill/>
          <a:ln>
            <a:noFill/>
          </a:ln>
        </p:spPr>
        <p:txBody>
          <a:bodyPr spcFirstLastPara="1" wrap="square" lIns="0" tIns="0" rIns="0" bIns="0" anchor="ctr" anchorCtr="0">
            <a:noAutofit/>
          </a:bodyPr>
          <a:lstStyle>
            <a:defPPr>
              <a:defRPr lang="en-US"/>
            </a:defPPr>
            <a:lvl1pPr marL="0" lvl="0" algn="r" defTabSz="914400" rtl="0" eaLnBrk="1" latinLnBrk="0" hangingPunct="1">
              <a:buNone/>
              <a:defRPr sz="1733" kern="1200">
                <a:solidFill>
                  <a:schemeClr val="lt1"/>
                </a:solidFill>
                <a:latin typeface="Lexend Deca"/>
                <a:ea typeface="Lexend Deca"/>
                <a:cs typeface="Lexend Deca"/>
                <a:sym typeface="Lexend Deca"/>
              </a:defRPr>
            </a:lvl1pPr>
            <a:lvl2pPr marL="457200" lvl="1" algn="r" defTabSz="914400" rtl="0" eaLnBrk="1" latinLnBrk="0" hangingPunct="1">
              <a:buNone/>
              <a:defRPr sz="1733" kern="1200">
                <a:solidFill>
                  <a:schemeClr val="lt1"/>
                </a:solidFill>
                <a:latin typeface="Lexend Deca"/>
                <a:ea typeface="Lexend Deca"/>
                <a:cs typeface="Lexend Deca"/>
                <a:sym typeface="Lexend Deca"/>
              </a:defRPr>
            </a:lvl2pPr>
            <a:lvl3pPr marL="914400" lvl="2" algn="r" defTabSz="914400" rtl="0" eaLnBrk="1" latinLnBrk="0" hangingPunct="1">
              <a:buNone/>
              <a:defRPr sz="1733" kern="1200">
                <a:solidFill>
                  <a:schemeClr val="lt1"/>
                </a:solidFill>
                <a:latin typeface="Lexend Deca"/>
                <a:ea typeface="Lexend Deca"/>
                <a:cs typeface="Lexend Deca"/>
                <a:sym typeface="Lexend Deca"/>
              </a:defRPr>
            </a:lvl3pPr>
            <a:lvl4pPr marL="1371600" lvl="3" algn="r" defTabSz="914400" rtl="0" eaLnBrk="1" latinLnBrk="0" hangingPunct="1">
              <a:buNone/>
              <a:defRPr sz="1733" kern="1200">
                <a:solidFill>
                  <a:schemeClr val="lt1"/>
                </a:solidFill>
                <a:latin typeface="Lexend Deca"/>
                <a:ea typeface="Lexend Deca"/>
                <a:cs typeface="Lexend Deca"/>
                <a:sym typeface="Lexend Deca"/>
              </a:defRPr>
            </a:lvl4pPr>
            <a:lvl5pPr marL="1828800" lvl="4" algn="r" defTabSz="914400" rtl="0" eaLnBrk="1" latinLnBrk="0" hangingPunct="1">
              <a:buNone/>
              <a:defRPr sz="1733" kern="1200">
                <a:solidFill>
                  <a:schemeClr val="lt1"/>
                </a:solidFill>
                <a:latin typeface="Lexend Deca"/>
                <a:ea typeface="Lexend Deca"/>
                <a:cs typeface="Lexend Deca"/>
                <a:sym typeface="Lexend Deca"/>
              </a:defRPr>
            </a:lvl5pPr>
            <a:lvl6pPr marL="2286000" lvl="5" algn="r" defTabSz="914400" rtl="0" eaLnBrk="1" latinLnBrk="0" hangingPunct="1">
              <a:buNone/>
              <a:defRPr sz="1733" kern="1200">
                <a:solidFill>
                  <a:schemeClr val="lt1"/>
                </a:solidFill>
                <a:latin typeface="Lexend Deca"/>
                <a:ea typeface="Lexend Deca"/>
                <a:cs typeface="Lexend Deca"/>
                <a:sym typeface="Lexend Deca"/>
              </a:defRPr>
            </a:lvl6pPr>
            <a:lvl7pPr marL="2743200" lvl="6" algn="r" defTabSz="914400" rtl="0" eaLnBrk="1" latinLnBrk="0" hangingPunct="1">
              <a:buNone/>
              <a:defRPr sz="1733" kern="1200">
                <a:solidFill>
                  <a:schemeClr val="lt1"/>
                </a:solidFill>
                <a:latin typeface="Lexend Deca"/>
                <a:ea typeface="Lexend Deca"/>
                <a:cs typeface="Lexend Deca"/>
                <a:sym typeface="Lexend Deca"/>
              </a:defRPr>
            </a:lvl7pPr>
            <a:lvl8pPr marL="3200400" lvl="7" algn="r" defTabSz="914400" rtl="0" eaLnBrk="1" latinLnBrk="0" hangingPunct="1">
              <a:buNone/>
              <a:defRPr sz="1733" kern="1200">
                <a:solidFill>
                  <a:schemeClr val="lt1"/>
                </a:solidFill>
                <a:latin typeface="Lexend Deca"/>
                <a:ea typeface="Lexend Deca"/>
                <a:cs typeface="Lexend Deca"/>
                <a:sym typeface="Lexend Deca"/>
              </a:defRPr>
            </a:lvl8pPr>
            <a:lvl9pPr marL="3657600" lvl="8" algn="r" defTabSz="914400" rtl="0" eaLnBrk="1" latinLnBrk="0" hangingPunct="1">
              <a:buNone/>
              <a:defRPr sz="1733" kern="1200">
                <a:solidFill>
                  <a:schemeClr val="lt1"/>
                </a:solidFill>
                <a:latin typeface="Lexend Deca"/>
                <a:ea typeface="Lexend Deca"/>
                <a:cs typeface="Lexend Deca"/>
                <a:sym typeface="Lexend Deca"/>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733" b="0" i="0" u="none" strike="noStrike" kern="1200" cap="none" spc="0" normalizeH="0" baseline="0" noProof="0" smtClean="0">
                <a:ln>
                  <a:noFill/>
                </a:ln>
                <a:solidFill>
                  <a:srgbClr val="FFFFFF"/>
                </a:solidFill>
                <a:effectLst/>
                <a:uLnTx/>
                <a:uFillTx/>
                <a:latin typeface="Lexend Deca"/>
                <a:sym typeface="Lexend Deca"/>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 sz="1733" b="0" i="0" u="none" strike="noStrike" kern="1200" cap="none" spc="0" normalizeH="0" baseline="0" noProof="0" dirty="0">
              <a:ln>
                <a:noFill/>
              </a:ln>
              <a:solidFill>
                <a:srgbClr val="FFFFFF"/>
              </a:solidFill>
              <a:effectLst/>
              <a:uLnTx/>
              <a:uFillTx/>
              <a:latin typeface="Lexend Deca"/>
              <a:sym typeface="Lexend Deca"/>
            </a:endParaRPr>
          </a:p>
        </p:txBody>
      </p:sp>
      <p:sp>
        <p:nvSpPr>
          <p:cNvPr id="45" name="9Slide.vn 6">
            <a:extLst>
              <a:ext uri="{FF2B5EF4-FFF2-40B4-BE49-F238E27FC236}">
                <a16:creationId xmlns:a16="http://schemas.microsoft.com/office/drawing/2014/main" id="{38E8B6F9-4083-E844-A627-123B4488D8AA}"/>
              </a:ext>
            </a:extLst>
          </p:cNvPr>
          <p:cNvSpPr txBox="1">
            <a:spLocks/>
          </p:cNvSpPr>
          <p:nvPr/>
        </p:nvSpPr>
        <p:spPr>
          <a:xfrm>
            <a:off x="-212075" y="79574"/>
            <a:ext cx="11657741" cy="81871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3000" kern="0" dirty="0">
              <a:latin typeface="Times New Roman" panose="02020603050405020304" pitchFamily="18" charset="0"/>
              <a:cs typeface="Times New Roman" panose="02020603050405020304" pitchFamily="18" charset="0"/>
            </a:endParaRPr>
          </a:p>
        </p:txBody>
      </p:sp>
      <p:sp>
        <p:nvSpPr>
          <p:cNvPr id="46" name="9Slide.vn 6">
            <a:extLst>
              <a:ext uri="{FF2B5EF4-FFF2-40B4-BE49-F238E27FC236}">
                <a16:creationId xmlns:a16="http://schemas.microsoft.com/office/drawing/2014/main" id="{F826F0F9-4A91-1544-AFF9-FC2D32D27B7A}"/>
              </a:ext>
            </a:extLst>
          </p:cNvPr>
          <p:cNvSpPr txBox="1">
            <a:spLocks/>
          </p:cNvSpPr>
          <p:nvPr/>
        </p:nvSpPr>
        <p:spPr>
          <a:xfrm>
            <a:off x="-1" y="0"/>
            <a:ext cx="12192001" cy="537889"/>
          </a:xfrm>
          <a:prstGeom prst="rect">
            <a:avLst/>
          </a:prstGeom>
          <a:solidFill>
            <a:schemeClr val="tx2">
              <a:alpha val="90000"/>
            </a:schemeClr>
          </a:solidFill>
        </p:spPr>
        <p:txBody>
          <a:bodyPr vert="horz" lIns="288000" tIns="45720" rIns="91440" bIns="45720" rtlCol="0" anchor="ctr">
            <a:noAutofit/>
          </a:bodyPr>
          <a:lstStyle>
            <a:lvl1pPr algn="l" defTabSz="914400" rtl="0" eaLnBrk="1" latinLnBrk="0" hangingPunct="1">
              <a:lnSpc>
                <a:spcPct val="90000"/>
              </a:lnSpc>
              <a:spcBef>
                <a:spcPct val="0"/>
              </a:spcBef>
              <a:buNone/>
              <a:defRPr sz="3600" b="1" kern="1200" spc="300">
                <a:solidFill>
                  <a:schemeClr val="tx1"/>
                </a:solidFill>
                <a:latin typeface="+mj-lt"/>
                <a:ea typeface="+mj-ea"/>
                <a:cs typeface="+mj-cs"/>
              </a:defRPr>
            </a:lvl1pPr>
          </a:lstStyle>
          <a:p>
            <a:pPr algn="just"/>
            <a:endParaRPr lang="en-US" sz="3000" kern="0" dirty="0">
              <a:solidFill>
                <a:schemeClr val="bg1"/>
              </a:solidFill>
              <a:latin typeface="Calibri" panose="020F0502020204030204" pitchFamily="34" charset="0"/>
              <a:cs typeface="Calibri" panose="020F0502020204030204" pitchFamily="34" charset="0"/>
            </a:endParaRPr>
          </a:p>
          <a:p>
            <a:pPr algn="just"/>
            <a:r>
              <a:rPr lang="en-US" sz="3000" kern="0" dirty="0" smtClean="0">
                <a:solidFill>
                  <a:schemeClr val="bg1"/>
                </a:solidFill>
                <a:latin typeface="Calibri" panose="020F0502020204030204" pitchFamily="34" charset="0"/>
                <a:cs typeface="Calibri" panose="020F0502020204030204" pitchFamily="34" charset="0"/>
              </a:rPr>
              <a:t>Author’s appearances, unique books and reviews</a:t>
            </a:r>
            <a:endParaRPr lang="en-US" sz="3000" kern="0" dirty="0">
              <a:solidFill>
                <a:schemeClr val="bg1"/>
              </a:solidFill>
              <a:latin typeface="Calibri" panose="020F0502020204030204" pitchFamily="34" charset="0"/>
              <a:cs typeface="Calibri" panose="020F0502020204030204" pitchFamily="34" charset="0"/>
            </a:endParaRPr>
          </a:p>
          <a:p>
            <a:pPr algn="just"/>
            <a:endParaRPr lang="en-US" sz="3000" kern="0" dirty="0">
              <a:solidFill>
                <a:schemeClr val="bg1"/>
              </a:solidFill>
              <a:latin typeface="Calibri" panose="020F0502020204030204" pitchFamily="34" charset="0"/>
              <a:cs typeface="Calibri" panose="020F0502020204030204" pitchFamily="34" charset="0"/>
            </a:endParaRPr>
          </a:p>
        </p:txBody>
      </p:sp>
      <p:pic>
        <p:nvPicPr>
          <p:cNvPr id="9" name="Picture 2" descr="Amazon-Logo-Black - Concordance Academ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4" y="6320110"/>
            <a:ext cx="1367139" cy="57348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0" y="549000"/>
            <a:ext cx="7297736" cy="5760000"/>
          </a:xfrm>
          <a:prstGeom prst="rect">
            <a:avLst/>
          </a:prstGeom>
        </p:spPr>
      </p:pic>
      <p:sp>
        <p:nvSpPr>
          <p:cNvPr id="10" name="Rectangle 9"/>
          <p:cNvSpPr/>
          <p:nvPr/>
        </p:nvSpPr>
        <p:spPr>
          <a:xfrm>
            <a:off x="7297736" y="1443841"/>
            <a:ext cx="4894264" cy="3970318"/>
          </a:xfrm>
          <a:prstGeom prst="rect">
            <a:avLst/>
          </a:prstGeom>
        </p:spPr>
        <p:txBody>
          <a:bodyPr wrap="square">
            <a:spAutoFit/>
          </a:bodyPr>
          <a:lstStyle/>
          <a:p>
            <a:pPr marL="342900" lvl="0" indent="-342900">
              <a:buClr>
                <a:srgbClr val="000000"/>
              </a:buClr>
              <a:buSzPts val="1800"/>
              <a:buFont typeface="Wingdings" panose="05000000000000000000" pitchFamily="2" charset="2"/>
              <a:buChar char="v"/>
              <a:defRPr/>
            </a:pPr>
            <a:r>
              <a:rPr lang="en-US" kern="0" dirty="0" smtClean="0">
                <a:solidFill>
                  <a:srgbClr val="050060">
                    <a:lumMod val="50000"/>
                  </a:srgbClr>
                </a:solidFill>
                <a:sym typeface="Arial"/>
              </a:rPr>
              <a:t>Author </a:t>
            </a:r>
            <a:r>
              <a:rPr lang="en-US" kern="0" dirty="0">
                <a:solidFill>
                  <a:srgbClr val="050060">
                    <a:lumMod val="50000"/>
                  </a:srgbClr>
                </a:solidFill>
                <a:sym typeface="Arial"/>
              </a:rPr>
              <a:t>Jeff Kinney is the best-selling author with 12 appearances in best-selling books from 2009 to 2019.</a:t>
            </a:r>
          </a:p>
          <a:p>
            <a:pPr marL="342900" lvl="0" indent="-342900">
              <a:buClr>
                <a:srgbClr val="000000"/>
              </a:buClr>
              <a:buSzPts val="1800"/>
              <a:buFont typeface="Wingdings" panose="05000000000000000000" pitchFamily="2" charset="2"/>
              <a:buChar char="v"/>
              <a:defRPr/>
            </a:pPr>
            <a:r>
              <a:rPr lang="en-US" kern="0" dirty="0" smtClean="0">
                <a:solidFill>
                  <a:srgbClr val="050060">
                    <a:lumMod val="50000"/>
                  </a:srgbClr>
                </a:solidFill>
                <a:sym typeface="Arial"/>
              </a:rPr>
              <a:t>We </a:t>
            </a:r>
            <a:r>
              <a:rPr lang="en-US" kern="0" dirty="0">
                <a:solidFill>
                  <a:srgbClr val="050060">
                    <a:lumMod val="50000"/>
                  </a:srgbClr>
                </a:solidFill>
                <a:sym typeface="Arial"/>
              </a:rPr>
              <a:t>can see that there doesn't seem to have clear association between the total number of reviews to the author's number of appearances on this list; and likewise the relationship between number of unique books and reviews counts.</a:t>
            </a:r>
          </a:p>
          <a:p>
            <a:pPr marL="342900" lvl="0" indent="-342900">
              <a:buClr>
                <a:srgbClr val="000000"/>
              </a:buClr>
              <a:buSzPts val="1800"/>
              <a:buFont typeface="Wingdings" panose="05000000000000000000" pitchFamily="2" charset="2"/>
              <a:buChar char="v"/>
              <a:defRPr/>
            </a:pPr>
            <a:r>
              <a:rPr lang="en-US" kern="0" dirty="0" smtClean="0">
                <a:solidFill>
                  <a:srgbClr val="050060">
                    <a:lumMod val="50000"/>
                  </a:srgbClr>
                </a:solidFill>
                <a:sym typeface="Arial"/>
              </a:rPr>
              <a:t>However</a:t>
            </a:r>
            <a:r>
              <a:rPr lang="en-US" kern="0" dirty="0">
                <a:solidFill>
                  <a:srgbClr val="050060">
                    <a:lumMod val="50000"/>
                  </a:srgbClr>
                </a:solidFill>
                <a:sym typeface="Arial"/>
              </a:rPr>
              <a:t>, there is correlation between the number of unique books published and the number of author's appearances on this list, with a few exceptions of </a:t>
            </a:r>
            <a:r>
              <a:rPr lang="en-US" kern="0" dirty="0" smtClean="0">
                <a:solidFill>
                  <a:srgbClr val="050060">
                    <a:lumMod val="50000"/>
                  </a:srgbClr>
                </a:solidFill>
                <a:sym typeface="Arial"/>
              </a:rPr>
              <a:t>successful </a:t>
            </a:r>
            <a:r>
              <a:rPr lang="en-US" kern="0" dirty="0">
                <a:solidFill>
                  <a:srgbClr val="050060">
                    <a:lumMod val="50000"/>
                  </a:srgbClr>
                </a:solidFill>
                <a:sym typeface="Arial"/>
              </a:rPr>
              <a:t>authors with books stay on the list for multiple years.</a:t>
            </a:r>
            <a:endParaRPr lang="en-US" kern="0" dirty="0">
              <a:solidFill>
                <a:srgbClr val="050060">
                  <a:lumMod val="50000"/>
                </a:srgbClr>
              </a:solidFill>
              <a:sym typeface="Arial"/>
            </a:endParaRPr>
          </a:p>
        </p:txBody>
      </p:sp>
    </p:spTree>
    <p:extLst>
      <p:ext uri="{BB962C8B-B14F-4D97-AF65-F5344CB8AC3E}">
        <p14:creationId xmlns:p14="http://schemas.microsoft.com/office/powerpoint/2010/main" val="1753159843"/>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319314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12" name="Picture 2" descr="Amazon-Logo-Black - Concordance Academ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278050"/>
            <a:ext cx="3193142" cy="15799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0427" y="0"/>
            <a:ext cx="3172715" cy="3975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000"/>
              </a:spcBef>
              <a:buClr>
                <a:srgbClr val="050060">
                  <a:lumMod val="50000"/>
                </a:srgbClr>
              </a:buClr>
              <a:buSzPts val="1800"/>
              <a:defRPr/>
            </a:pPr>
            <a:r>
              <a:rPr lang="en-US" sz="3200" b="1" spc="300" dirty="0">
                <a:solidFill>
                  <a:prstClr val="white">
                    <a:lumMod val="85000"/>
                  </a:prstClr>
                </a:solidFill>
                <a:latin typeface="Calibri" panose="020F0502020204030204" pitchFamily="34" charset="0"/>
                <a:ea typeface="Segoe UI Black" panose="020B0A02040204020203" pitchFamily="34" charset="0"/>
                <a:cs typeface="Calibri" panose="020F0502020204030204" pitchFamily="34" charset="0"/>
                <a:sym typeface="Arial"/>
              </a:rPr>
              <a:t>What is the </a:t>
            </a:r>
            <a:r>
              <a:rPr lang="en-US" sz="3200" b="1" spc="300" dirty="0">
                <a:solidFill>
                  <a:prstClr val="white">
                    <a:lumMod val="85000"/>
                  </a:prstClr>
                </a:solidFill>
                <a:latin typeface="Calibri" panose="020F0502020204030204" pitchFamily="34" charset="0"/>
                <a:ea typeface="Segoe UI Black" panose="020B0A02040204020203" pitchFamily="34" charset="0"/>
                <a:cs typeface="Calibri" panose="020F0502020204030204" pitchFamily="34" charset="0"/>
              </a:rPr>
              <a:t>User-Rating and Reviews interaction of books stay on the list for </a:t>
            </a:r>
            <a:r>
              <a:rPr lang="en-US" sz="3200" b="1" spc="300" dirty="0" smtClean="0">
                <a:solidFill>
                  <a:prstClr val="white">
                    <a:lumMod val="85000"/>
                  </a:prstClr>
                </a:solidFill>
                <a:latin typeface="Calibri" panose="020F0502020204030204" pitchFamily="34" charset="0"/>
                <a:ea typeface="Segoe UI Black" panose="020B0A02040204020203" pitchFamily="34" charset="0"/>
                <a:cs typeface="Calibri" panose="020F0502020204030204" pitchFamily="34" charset="0"/>
              </a:rPr>
              <a:t>multiple of years</a:t>
            </a:r>
            <a:r>
              <a:rPr lang="en-US" sz="3200" b="1" spc="300" dirty="0">
                <a:solidFill>
                  <a:prstClr val="white">
                    <a:lumMod val="85000"/>
                  </a:prstClr>
                </a:solidFill>
                <a:latin typeface="Calibri" panose="020F0502020204030204" pitchFamily="34" charset="0"/>
                <a:ea typeface="Segoe UI Black" panose="020B0A02040204020203" pitchFamily="34" charset="0"/>
                <a:cs typeface="Calibri" panose="020F0502020204030204" pitchFamily="34" charset="0"/>
                <a:sym typeface="Arial"/>
              </a:rPr>
              <a:t>?</a:t>
            </a:r>
            <a:endParaRPr lang="en-US" sz="3200" b="1" spc="300" dirty="0">
              <a:solidFill>
                <a:prstClr val="white">
                  <a:lumMod val="85000"/>
                </a:prstClr>
              </a:solidFill>
              <a:latin typeface="Calibri" panose="020F0502020204030204" pitchFamily="34" charset="0"/>
              <a:ea typeface="Segoe UI Black" panose="020B0A02040204020203" pitchFamily="34" charset="0"/>
              <a:cs typeface="Calibri" panose="020F0502020204030204" pitchFamily="34" charset="0"/>
              <a:sym typeface="Arial"/>
            </a:endParaRPr>
          </a:p>
        </p:txBody>
      </p:sp>
      <p:pic>
        <p:nvPicPr>
          <p:cNvPr id="1028" name="Picture 4" descr="Creative Concept Technology Vector Illustration - Download Free Vectors,  Vector Bestanden, Ontwerpen Templat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0700" y="1562360"/>
            <a:ext cx="5333252" cy="3733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752284"/>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22893F8-7672-A44E-B019-A943862C05B6}"/>
              </a:ext>
            </a:extLst>
          </p:cNvPr>
          <p:cNvSpPr/>
          <p:nvPr/>
        </p:nvSpPr>
        <p:spPr>
          <a:xfrm>
            <a:off x="0" y="6320111"/>
            <a:ext cx="12192000" cy="578102"/>
          </a:xfrm>
          <a:prstGeom prst="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Slide Number Placeholder 1">
            <a:extLst>
              <a:ext uri="{FF2B5EF4-FFF2-40B4-BE49-F238E27FC236}">
                <a16:creationId xmlns:a16="http://schemas.microsoft.com/office/drawing/2014/main" id="{838836C5-A57E-AC4B-B1DC-611A54500F31}"/>
              </a:ext>
            </a:extLst>
          </p:cNvPr>
          <p:cNvSpPr txBox="1">
            <a:spLocks/>
          </p:cNvSpPr>
          <p:nvPr/>
        </p:nvSpPr>
        <p:spPr>
          <a:xfrm>
            <a:off x="11346049" y="6373413"/>
            <a:ext cx="731600" cy="524800"/>
          </a:xfrm>
          <a:prstGeom prst="rect">
            <a:avLst/>
          </a:prstGeom>
          <a:noFill/>
          <a:ln>
            <a:noFill/>
          </a:ln>
        </p:spPr>
        <p:txBody>
          <a:bodyPr spcFirstLastPara="1" wrap="square" lIns="0" tIns="0" rIns="0" bIns="0" anchor="ctr" anchorCtr="0">
            <a:noAutofit/>
          </a:bodyPr>
          <a:lstStyle>
            <a:defPPr>
              <a:defRPr lang="en-US"/>
            </a:defPPr>
            <a:lvl1pPr marL="0" lvl="0" algn="r" defTabSz="914400" rtl="0" eaLnBrk="1" latinLnBrk="0" hangingPunct="1">
              <a:buNone/>
              <a:defRPr sz="1733" kern="1200">
                <a:solidFill>
                  <a:schemeClr val="lt1"/>
                </a:solidFill>
                <a:latin typeface="Lexend Deca"/>
                <a:ea typeface="Lexend Deca"/>
                <a:cs typeface="Lexend Deca"/>
                <a:sym typeface="Lexend Deca"/>
              </a:defRPr>
            </a:lvl1pPr>
            <a:lvl2pPr marL="457200" lvl="1" algn="r" defTabSz="914400" rtl="0" eaLnBrk="1" latinLnBrk="0" hangingPunct="1">
              <a:buNone/>
              <a:defRPr sz="1733" kern="1200">
                <a:solidFill>
                  <a:schemeClr val="lt1"/>
                </a:solidFill>
                <a:latin typeface="Lexend Deca"/>
                <a:ea typeface="Lexend Deca"/>
                <a:cs typeface="Lexend Deca"/>
                <a:sym typeface="Lexend Deca"/>
              </a:defRPr>
            </a:lvl2pPr>
            <a:lvl3pPr marL="914400" lvl="2" algn="r" defTabSz="914400" rtl="0" eaLnBrk="1" latinLnBrk="0" hangingPunct="1">
              <a:buNone/>
              <a:defRPr sz="1733" kern="1200">
                <a:solidFill>
                  <a:schemeClr val="lt1"/>
                </a:solidFill>
                <a:latin typeface="Lexend Deca"/>
                <a:ea typeface="Lexend Deca"/>
                <a:cs typeface="Lexend Deca"/>
                <a:sym typeface="Lexend Deca"/>
              </a:defRPr>
            </a:lvl3pPr>
            <a:lvl4pPr marL="1371600" lvl="3" algn="r" defTabSz="914400" rtl="0" eaLnBrk="1" latinLnBrk="0" hangingPunct="1">
              <a:buNone/>
              <a:defRPr sz="1733" kern="1200">
                <a:solidFill>
                  <a:schemeClr val="lt1"/>
                </a:solidFill>
                <a:latin typeface="Lexend Deca"/>
                <a:ea typeface="Lexend Deca"/>
                <a:cs typeface="Lexend Deca"/>
                <a:sym typeface="Lexend Deca"/>
              </a:defRPr>
            </a:lvl4pPr>
            <a:lvl5pPr marL="1828800" lvl="4" algn="r" defTabSz="914400" rtl="0" eaLnBrk="1" latinLnBrk="0" hangingPunct="1">
              <a:buNone/>
              <a:defRPr sz="1733" kern="1200">
                <a:solidFill>
                  <a:schemeClr val="lt1"/>
                </a:solidFill>
                <a:latin typeface="Lexend Deca"/>
                <a:ea typeface="Lexend Deca"/>
                <a:cs typeface="Lexend Deca"/>
                <a:sym typeface="Lexend Deca"/>
              </a:defRPr>
            </a:lvl5pPr>
            <a:lvl6pPr marL="2286000" lvl="5" algn="r" defTabSz="914400" rtl="0" eaLnBrk="1" latinLnBrk="0" hangingPunct="1">
              <a:buNone/>
              <a:defRPr sz="1733" kern="1200">
                <a:solidFill>
                  <a:schemeClr val="lt1"/>
                </a:solidFill>
                <a:latin typeface="Lexend Deca"/>
                <a:ea typeface="Lexend Deca"/>
                <a:cs typeface="Lexend Deca"/>
                <a:sym typeface="Lexend Deca"/>
              </a:defRPr>
            </a:lvl6pPr>
            <a:lvl7pPr marL="2743200" lvl="6" algn="r" defTabSz="914400" rtl="0" eaLnBrk="1" latinLnBrk="0" hangingPunct="1">
              <a:buNone/>
              <a:defRPr sz="1733" kern="1200">
                <a:solidFill>
                  <a:schemeClr val="lt1"/>
                </a:solidFill>
                <a:latin typeface="Lexend Deca"/>
                <a:ea typeface="Lexend Deca"/>
                <a:cs typeface="Lexend Deca"/>
                <a:sym typeface="Lexend Deca"/>
              </a:defRPr>
            </a:lvl7pPr>
            <a:lvl8pPr marL="3200400" lvl="7" algn="r" defTabSz="914400" rtl="0" eaLnBrk="1" latinLnBrk="0" hangingPunct="1">
              <a:buNone/>
              <a:defRPr sz="1733" kern="1200">
                <a:solidFill>
                  <a:schemeClr val="lt1"/>
                </a:solidFill>
                <a:latin typeface="Lexend Deca"/>
                <a:ea typeface="Lexend Deca"/>
                <a:cs typeface="Lexend Deca"/>
                <a:sym typeface="Lexend Deca"/>
              </a:defRPr>
            </a:lvl8pPr>
            <a:lvl9pPr marL="3657600" lvl="8" algn="r" defTabSz="914400" rtl="0" eaLnBrk="1" latinLnBrk="0" hangingPunct="1">
              <a:buNone/>
              <a:defRPr sz="1733" kern="1200">
                <a:solidFill>
                  <a:schemeClr val="lt1"/>
                </a:solidFill>
                <a:latin typeface="Lexend Deca"/>
                <a:ea typeface="Lexend Deca"/>
                <a:cs typeface="Lexend Deca"/>
                <a:sym typeface="Lexend Deca"/>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733" b="0" i="0" u="none" strike="noStrike" kern="1200" cap="none" spc="0" normalizeH="0" baseline="0" noProof="0" smtClean="0">
                <a:ln>
                  <a:noFill/>
                </a:ln>
                <a:solidFill>
                  <a:srgbClr val="FFFFFF"/>
                </a:solidFill>
                <a:effectLst/>
                <a:uLnTx/>
                <a:uFillTx/>
                <a:latin typeface="Lexend Deca"/>
                <a:sym typeface="Lexend Deca"/>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 sz="1733" b="0" i="0" u="none" strike="noStrike" kern="1200" cap="none" spc="0" normalizeH="0" baseline="0" noProof="0" dirty="0">
              <a:ln>
                <a:noFill/>
              </a:ln>
              <a:solidFill>
                <a:srgbClr val="FFFFFF"/>
              </a:solidFill>
              <a:effectLst/>
              <a:uLnTx/>
              <a:uFillTx/>
              <a:latin typeface="Lexend Deca"/>
              <a:sym typeface="Lexend Deca"/>
            </a:endParaRPr>
          </a:p>
        </p:txBody>
      </p:sp>
      <p:sp>
        <p:nvSpPr>
          <p:cNvPr id="45" name="9Slide.vn 6">
            <a:extLst>
              <a:ext uri="{FF2B5EF4-FFF2-40B4-BE49-F238E27FC236}">
                <a16:creationId xmlns:a16="http://schemas.microsoft.com/office/drawing/2014/main" id="{38E8B6F9-4083-E844-A627-123B4488D8AA}"/>
              </a:ext>
            </a:extLst>
          </p:cNvPr>
          <p:cNvSpPr txBox="1">
            <a:spLocks/>
          </p:cNvSpPr>
          <p:nvPr/>
        </p:nvSpPr>
        <p:spPr>
          <a:xfrm>
            <a:off x="-212075" y="79574"/>
            <a:ext cx="11657741" cy="81871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3000" kern="0" dirty="0">
              <a:latin typeface="Times New Roman" panose="02020603050405020304" pitchFamily="18" charset="0"/>
              <a:cs typeface="Times New Roman" panose="02020603050405020304" pitchFamily="18" charset="0"/>
            </a:endParaRPr>
          </a:p>
        </p:txBody>
      </p:sp>
      <p:sp>
        <p:nvSpPr>
          <p:cNvPr id="46" name="9Slide.vn 6">
            <a:extLst>
              <a:ext uri="{FF2B5EF4-FFF2-40B4-BE49-F238E27FC236}">
                <a16:creationId xmlns:a16="http://schemas.microsoft.com/office/drawing/2014/main" id="{F826F0F9-4A91-1544-AFF9-FC2D32D27B7A}"/>
              </a:ext>
            </a:extLst>
          </p:cNvPr>
          <p:cNvSpPr txBox="1">
            <a:spLocks/>
          </p:cNvSpPr>
          <p:nvPr/>
        </p:nvSpPr>
        <p:spPr>
          <a:xfrm>
            <a:off x="-1" y="0"/>
            <a:ext cx="12192001" cy="537889"/>
          </a:xfrm>
          <a:prstGeom prst="rect">
            <a:avLst/>
          </a:prstGeom>
          <a:solidFill>
            <a:schemeClr val="tx2">
              <a:alpha val="90000"/>
            </a:schemeClr>
          </a:solidFill>
        </p:spPr>
        <p:txBody>
          <a:bodyPr vert="horz" lIns="288000" tIns="45720" rIns="91440" bIns="45720" rtlCol="0" anchor="ctr">
            <a:noAutofit/>
          </a:bodyPr>
          <a:lstStyle>
            <a:lvl1pPr algn="l" defTabSz="914400" rtl="0" eaLnBrk="1" latinLnBrk="0" hangingPunct="1">
              <a:lnSpc>
                <a:spcPct val="90000"/>
              </a:lnSpc>
              <a:spcBef>
                <a:spcPct val="0"/>
              </a:spcBef>
              <a:buNone/>
              <a:defRPr sz="3600" b="1" kern="1200" spc="300">
                <a:solidFill>
                  <a:schemeClr val="tx1"/>
                </a:solidFill>
                <a:latin typeface="+mj-lt"/>
                <a:ea typeface="+mj-ea"/>
                <a:cs typeface="+mj-cs"/>
              </a:defRPr>
            </a:lvl1pPr>
          </a:lstStyle>
          <a:p>
            <a:pPr algn="just"/>
            <a:r>
              <a:rPr lang="en-US" sz="3000" kern="0" dirty="0" smtClean="0">
                <a:solidFill>
                  <a:schemeClr val="bg1"/>
                </a:solidFill>
                <a:latin typeface="Calibri" panose="020F0502020204030204" pitchFamily="34" charset="0"/>
                <a:cs typeface="Calibri" panose="020F0502020204030204" pitchFamily="34" charset="0"/>
              </a:rPr>
              <a:t>Book’s User Rating Versus the Number of Bestselling Years</a:t>
            </a:r>
            <a:endParaRPr lang="en-US" sz="3000" kern="0" dirty="0">
              <a:solidFill>
                <a:schemeClr val="bg1"/>
              </a:solidFill>
              <a:latin typeface="Calibri" panose="020F0502020204030204" pitchFamily="34" charset="0"/>
              <a:cs typeface="Calibri" panose="020F0502020204030204" pitchFamily="34" charset="0"/>
            </a:endParaRPr>
          </a:p>
        </p:txBody>
      </p:sp>
      <p:pic>
        <p:nvPicPr>
          <p:cNvPr id="9" name="Picture 2" descr="Amazon-Logo-Black - Concordance Academ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4" y="6320110"/>
            <a:ext cx="1367139" cy="57348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0" y="1125000"/>
            <a:ext cx="7510381" cy="4608000"/>
          </a:xfrm>
          <a:prstGeom prst="rect">
            <a:avLst/>
          </a:prstGeom>
        </p:spPr>
      </p:pic>
      <p:sp>
        <p:nvSpPr>
          <p:cNvPr id="10" name="Rectangle 9"/>
          <p:cNvSpPr/>
          <p:nvPr/>
        </p:nvSpPr>
        <p:spPr>
          <a:xfrm>
            <a:off x="7722454" y="537889"/>
            <a:ext cx="4469545" cy="2585323"/>
          </a:xfrm>
          <a:prstGeom prst="rect">
            <a:avLst/>
          </a:prstGeom>
        </p:spPr>
        <p:txBody>
          <a:bodyPr wrap="square">
            <a:spAutoFit/>
          </a:bodyPr>
          <a:lstStyle/>
          <a:p>
            <a:pPr marL="342900" lvl="0" indent="-342900">
              <a:buClr>
                <a:srgbClr val="000000"/>
              </a:buClr>
              <a:buSzPts val="1800"/>
              <a:buFont typeface="Wingdings" panose="05000000000000000000" pitchFamily="2" charset="2"/>
              <a:buChar char="v"/>
              <a:defRPr/>
            </a:pPr>
            <a:r>
              <a:rPr lang="en-US" kern="0" dirty="0">
                <a:solidFill>
                  <a:srgbClr val="050060">
                    <a:lumMod val="50000"/>
                  </a:srgbClr>
                </a:solidFill>
                <a:sym typeface="Arial"/>
              </a:rPr>
              <a:t>With the above graph, the scatter plots shows a quite different story than the regression line, due to the 2 strong outliers on books which were on the list for 9 and 10 years.</a:t>
            </a:r>
          </a:p>
          <a:p>
            <a:pPr marL="342900" lvl="0" indent="-342900">
              <a:buClr>
                <a:srgbClr val="000000"/>
              </a:buClr>
              <a:buSzPts val="1800"/>
              <a:buFont typeface="Wingdings" panose="05000000000000000000" pitchFamily="2" charset="2"/>
              <a:buChar char="v"/>
              <a:defRPr/>
            </a:pPr>
            <a:r>
              <a:rPr lang="en-US" kern="0" dirty="0" smtClean="0">
                <a:solidFill>
                  <a:srgbClr val="050060">
                    <a:lumMod val="50000"/>
                  </a:srgbClr>
                </a:solidFill>
                <a:sym typeface="Arial"/>
              </a:rPr>
              <a:t>In </a:t>
            </a:r>
            <a:r>
              <a:rPr lang="en-US" kern="0" dirty="0">
                <a:solidFill>
                  <a:srgbClr val="050060">
                    <a:lumMod val="50000"/>
                  </a:srgbClr>
                </a:solidFill>
                <a:sym typeface="Arial"/>
              </a:rPr>
              <a:t>general, we can say that there is evidence from the plot to support the hypothesis if we disregard the abnormality of the outliers.</a:t>
            </a:r>
            <a:endParaRPr lang="en-US" kern="0" dirty="0">
              <a:solidFill>
                <a:srgbClr val="050060">
                  <a:lumMod val="50000"/>
                </a:srgbClr>
              </a:solidFill>
              <a:sym typeface="Arial"/>
            </a:endParaRPr>
          </a:p>
        </p:txBody>
      </p:sp>
    </p:spTree>
    <p:extLst>
      <p:ext uri="{BB962C8B-B14F-4D97-AF65-F5344CB8AC3E}">
        <p14:creationId xmlns:p14="http://schemas.microsoft.com/office/powerpoint/2010/main" val="754809432"/>
      </p:ext>
    </p:extLst>
  </p:cSld>
  <p:clrMapOvr>
    <a:masterClrMapping/>
  </p:clrMapOvr>
  <p:transition spd="slow">
    <p:push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22893F8-7672-A44E-B019-A943862C05B6}"/>
              </a:ext>
            </a:extLst>
          </p:cNvPr>
          <p:cNvSpPr/>
          <p:nvPr/>
        </p:nvSpPr>
        <p:spPr>
          <a:xfrm>
            <a:off x="0" y="6320111"/>
            <a:ext cx="12192000" cy="578102"/>
          </a:xfrm>
          <a:prstGeom prst="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Slide Number Placeholder 1">
            <a:extLst>
              <a:ext uri="{FF2B5EF4-FFF2-40B4-BE49-F238E27FC236}">
                <a16:creationId xmlns:a16="http://schemas.microsoft.com/office/drawing/2014/main" id="{838836C5-A57E-AC4B-B1DC-611A54500F31}"/>
              </a:ext>
            </a:extLst>
          </p:cNvPr>
          <p:cNvSpPr txBox="1">
            <a:spLocks/>
          </p:cNvSpPr>
          <p:nvPr/>
        </p:nvSpPr>
        <p:spPr>
          <a:xfrm>
            <a:off x="11346049" y="6373413"/>
            <a:ext cx="731600" cy="524800"/>
          </a:xfrm>
          <a:prstGeom prst="rect">
            <a:avLst/>
          </a:prstGeom>
          <a:noFill/>
          <a:ln>
            <a:noFill/>
          </a:ln>
        </p:spPr>
        <p:txBody>
          <a:bodyPr spcFirstLastPara="1" wrap="square" lIns="0" tIns="0" rIns="0" bIns="0" anchor="ctr" anchorCtr="0">
            <a:noAutofit/>
          </a:bodyPr>
          <a:lstStyle>
            <a:defPPr>
              <a:defRPr lang="en-US"/>
            </a:defPPr>
            <a:lvl1pPr marL="0" lvl="0" algn="r" defTabSz="914400" rtl="0" eaLnBrk="1" latinLnBrk="0" hangingPunct="1">
              <a:buNone/>
              <a:defRPr sz="1733" kern="1200">
                <a:solidFill>
                  <a:schemeClr val="lt1"/>
                </a:solidFill>
                <a:latin typeface="Lexend Deca"/>
                <a:ea typeface="Lexend Deca"/>
                <a:cs typeface="Lexend Deca"/>
                <a:sym typeface="Lexend Deca"/>
              </a:defRPr>
            </a:lvl1pPr>
            <a:lvl2pPr marL="457200" lvl="1" algn="r" defTabSz="914400" rtl="0" eaLnBrk="1" latinLnBrk="0" hangingPunct="1">
              <a:buNone/>
              <a:defRPr sz="1733" kern="1200">
                <a:solidFill>
                  <a:schemeClr val="lt1"/>
                </a:solidFill>
                <a:latin typeface="Lexend Deca"/>
                <a:ea typeface="Lexend Deca"/>
                <a:cs typeface="Lexend Deca"/>
                <a:sym typeface="Lexend Deca"/>
              </a:defRPr>
            </a:lvl2pPr>
            <a:lvl3pPr marL="914400" lvl="2" algn="r" defTabSz="914400" rtl="0" eaLnBrk="1" latinLnBrk="0" hangingPunct="1">
              <a:buNone/>
              <a:defRPr sz="1733" kern="1200">
                <a:solidFill>
                  <a:schemeClr val="lt1"/>
                </a:solidFill>
                <a:latin typeface="Lexend Deca"/>
                <a:ea typeface="Lexend Deca"/>
                <a:cs typeface="Lexend Deca"/>
                <a:sym typeface="Lexend Deca"/>
              </a:defRPr>
            </a:lvl3pPr>
            <a:lvl4pPr marL="1371600" lvl="3" algn="r" defTabSz="914400" rtl="0" eaLnBrk="1" latinLnBrk="0" hangingPunct="1">
              <a:buNone/>
              <a:defRPr sz="1733" kern="1200">
                <a:solidFill>
                  <a:schemeClr val="lt1"/>
                </a:solidFill>
                <a:latin typeface="Lexend Deca"/>
                <a:ea typeface="Lexend Deca"/>
                <a:cs typeface="Lexend Deca"/>
                <a:sym typeface="Lexend Deca"/>
              </a:defRPr>
            </a:lvl4pPr>
            <a:lvl5pPr marL="1828800" lvl="4" algn="r" defTabSz="914400" rtl="0" eaLnBrk="1" latinLnBrk="0" hangingPunct="1">
              <a:buNone/>
              <a:defRPr sz="1733" kern="1200">
                <a:solidFill>
                  <a:schemeClr val="lt1"/>
                </a:solidFill>
                <a:latin typeface="Lexend Deca"/>
                <a:ea typeface="Lexend Deca"/>
                <a:cs typeface="Lexend Deca"/>
                <a:sym typeface="Lexend Deca"/>
              </a:defRPr>
            </a:lvl5pPr>
            <a:lvl6pPr marL="2286000" lvl="5" algn="r" defTabSz="914400" rtl="0" eaLnBrk="1" latinLnBrk="0" hangingPunct="1">
              <a:buNone/>
              <a:defRPr sz="1733" kern="1200">
                <a:solidFill>
                  <a:schemeClr val="lt1"/>
                </a:solidFill>
                <a:latin typeface="Lexend Deca"/>
                <a:ea typeface="Lexend Deca"/>
                <a:cs typeface="Lexend Deca"/>
                <a:sym typeface="Lexend Deca"/>
              </a:defRPr>
            </a:lvl6pPr>
            <a:lvl7pPr marL="2743200" lvl="6" algn="r" defTabSz="914400" rtl="0" eaLnBrk="1" latinLnBrk="0" hangingPunct="1">
              <a:buNone/>
              <a:defRPr sz="1733" kern="1200">
                <a:solidFill>
                  <a:schemeClr val="lt1"/>
                </a:solidFill>
                <a:latin typeface="Lexend Deca"/>
                <a:ea typeface="Lexend Deca"/>
                <a:cs typeface="Lexend Deca"/>
                <a:sym typeface="Lexend Deca"/>
              </a:defRPr>
            </a:lvl7pPr>
            <a:lvl8pPr marL="3200400" lvl="7" algn="r" defTabSz="914400" rtl="0" eaLnBrk="1" latinLnBrk="0" hangingPunct="1">
              <a:buNone/>
              <a:defRPr sz="1733" kern="1200">
                <a:solidFill>
                  <a:schemeClr val="lt1"/>
                </a:solidFill>
                <a:latin typeface="Lexend Deca"/>
                <a:ea typeface="Lexend Deca"/>
                <a:cs typeface="Lexend Deca"/>
                <a:sym typeface="Lexend Deca"/>
              </a:defRPr>
            </a:lvl8pPr>
            <a:lvl9pPr marL="3657600" lvl="8" algn="r" defTabSz="914400" rtl="0" eaLnBrk="1" latinLnBrk="0" hangingPunct="1">
              <a:buNone/>
              <a:defRPr sz="1733" kern="1200">
                <a:solidFill>
                  <a:schemeClr val="lt1"/>
                </a:solidFill>
                <a:latin typeface="Lexend Deca"/>
                <a:ea typeface="Lexend Deca"/>
                <a:cs typeface="Lexend Deca"/>
                <a:sym typeface="Lexend Deca"/>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733" b="0" i="0" u="none" strike="noStrike" kern="1200" cap="none" spc="0" normalizeH="0" baseline="0" noProof="0" smtClean="0">
                <a:ln>
                  <a:noFill/>
                </a:ln>
                <a:solidFill>
                  <a:srgbClr val="FFFFFF"/>
                </a:solidFill>
                <a:effectLst/>
                <a:uLnTx/>
                <a:uFillTx/>
                <a:latin typeface="Lexend Deca"/>
                <a:sym typeface="Lexend Deca"/>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 sz="1733" b="0" i="0" u="none" strike="noStrike" kern="1200" cap="none" spc="0" normalizeH="0" baseline="0" noProof="0" dirty="0">
              <a:ln>
                <a:noFill/>
              </a:ln>
              <a:solidFill>
                <a:srgbClr val="FFFFFF"/>
              </a:solidFill>
              <a:effectLst/>
              <a:uLnTx/>
              <a:uFillTx/>
              <a:latin typeface="Lexend Deca"/>
              <a:sym typeface="Lexend Deca"/>
            </a:endParaRPr>
          </a:p>
        </p:txBody>
      </p:sp>
      <p:sp>
        <p:nvSpPr>
          <p:cNvPr id="45" name="9Slide.vn 6">
            <a:extLst>
              <a:ext uri="{FF2B5EF4-FFF2-40B4-BE49-F238E27FC236}">
                <a16:creationId xmlns:a16="http://schemas.microsoft.com/office/drawing/2014/main" id="{38E8B6F9-4083-E844-A627-123B4488D8AA}"/>
              </a:ext>
            </a:extLst>
          </p:cNvPr>
          <p:cNvSpPr txBox="1">
            <a:spLocks/>
          </p:cNvSpPr>
          <p:nvPr/>
        </p:nvSpPr>
        <p:spPr>
          <a:xfrm>
            <a:off x="-212075" y="79574"/>
            <a:ext cx="11657741" cy="81871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3000" kern="0" dirty="0">
              <a:latin typeface="Times New Roman" panose="02020603050405020304" pitchFamily="18" charset="0"/>
              <a:cs typeface="Times New Roman" panose="02020603050405020304" pitchFamily="18" charset="0"/>
            </a:endParaRPr>
          </a:p>
        </p:txBody>
      </p:sp>
      <p:sp>
        <p:nvSpPr>
          <p:cNvPr id="46" name="9Slide.vn 6">
            <a:extLst>
              <a:ext uri="{FF2B5EF4-FFF2-40B4-BE49-F238E27FC236}">
                <a16:creationId xmlns:a16="http://schemas.microsoft.com/office/drawing/2014/main" id="{F826F0F9-4A91-1544-AFF9-FC2D32D27B7A}"/>
              </a:ext>
            </a:extLst>
          </p:cNvPr>
          <p:cNvSpPr txBox="1">
            <a:spLocks/>
          </p:cNvSpPr>
          <p:nvPr/>
        </p:nvSpPr>
        <p:spPr>
          <a:xfrm>
            <a:off x="-1" y="0"/>
            <a:ext cx="12192001" cy="537889"/>
          </a:xfrm>
          <a:prstGeom prst="rect">
            <a:avLst/>
          </a:prstGeom>
          <a:solidFill>
            <a:schemeClr val="tx2">
              <a:alpha val="90000"/>
            </a:schemeClr>
          </a:solidFill>
        </p:spPr>
        <p:txBody>
          <a:bodyPr vert="horz" lIns="288000" tIns="45720" rIns="91440" bIns="45720" rtlCol="0" anchor="ctr">
            <a:noAutofit/>
          </a:bodyPr>
          <a:lstStyle>
            <a:lvl1pPr algn="l" defTabSz="914400" rtl="0" eaLnBrk="1" latinLnBrk="0" hangingPunct="1">
              <a:lnSpc>
                <a:spcPct val="90000"/>
              </a:lnSpc>
              <a:spcBef>
                <a:spcPct val="0"/>
              </a:spcBef>
              <a:buNone/>
              <a:defRPr sz="3600" b="1" kern="1200" spc="300">
                <a:solidFill>
                  <a:schemeClr val="tx1"/>
                </a:solidFill>
                <a:latin typeface="+mj-lt"/>
                <a:ea typeface="+mj-ea"/>
                <a:cs typeface="+mj-cs"/>
              </a:defRPr>
            </a:lvl1pPr>
          </a:lstStyle>
          <a:p>
            <a:pPr algn="just"/>
            <a:endParaRPr lang="en-US" sz="3000" kern="0" dirty="0">
              <a:solidFill>
                <a:schemeClr val="bg1"/>
              </a:solidFill>
              <a:latin typeface="Calibri" panose="020F0502020204030204" pitchFamily="34" charset="0"/>
              <a:cs typeface="Calibri" panose="020F0502020204030204" pitchFamily="34" charset="0"/>
            </a:endParaRPr>
          </a:p>
          <a:p>
            <a:pPr algn="just"/>
            <a:r>
              <a:rPr lang="en-US" sz="3000" kern="0" dirty="0">
                <a:solidFill>
                  <a:schemeClr val="bg1"/>
                </a:solidFill>
                <a:latin typeface="Calibri" panose="020F0502020204030204" pitchFamily="34" charset="0"/>
                <a:cs typeface="Calibri" panose="020F0502020204030204" pitchFamily="34" charset="0"/>
              </a:rPr>
              <a:t>Demand Planning Process</a:t>
            </a:r>
          </a:p>
          <a:p>
            <a:pPr algn="just"/>
            <a:endParaRPr lang="en-US" sz="3000" kern="0" dirty="0">
              <a:solidFill>
                <a:schemeClr val="bg1"/>
              </a:solidFill>
              <a:latin typeface="Calibri" panose="020F0502020204030204" pitchFamily="34" charset="0"/>
              <a:cs typeface="Calibri" panose="020F0502020204030204" pitchFamily="34" charset="0"/>
            </a:endParaRPr>
          </a:p>
        </p:txBody>
      </p:sp>
      <p:pic>
        <p:nvPicPr>
          <p:cNvPr id="8" name="Picture 2" descr="Amazon-Logo-Black - Concordance Academ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4" y="6320110"/>
            <a:ext cx="1367139" cy="57348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0" y="549000"/>
            <a:ext cx="5929887" cy="5760000"/>
          </a:xfrm>
          <a:prstGeom prst="rect">
            <a:avLst/>
          </a:prstGeom>
        </p:spPr>
      </p:pic>
      <p:sp>
        <p:nvSpPr>
          <p:cNvPr id="10" name="Rectangle 9"/>
          <p:cNvSpPr/>
          <p:nvPr/>
        </p:nvSpPr>
        <p:spPr>
          <a:xfrm>
            <a:off x="6141962" y="1720840"/>
            <a:ext cx="6050038" cy="3416320"/>
          </a:xfrm>
          <a:prstGeom prst="rect">
            <a:avLst/>
          </a:prstGeom>
        </p:spPr>
        <p:txBody>
          <a:bodyPr wrap="square">
            <a:spAutoFit/>
          </a:bodyPr>
          <a:lstStyle/>
          <a:p>
            <a:pPr marL="342900" lvl="0" indent="-342900">
              <a:buClr>
                <a:srgbClr val="000000"/>
              </a:buClr>
              <a:buSzPts val="1800"/>
              <a:buFont typeface="Wingdings" panose="05000000000000000000" pitchFamily="2" charset="2"/>
              <a:buChar char="v"/>
              <a:defRPr/>
            </a:pPr>
            <a:r>
              <a:rPr lang="en-US" kern="0" dirty="0">
                <a:solidFill>
                  <a:srgbClr val="050060">
                    <a:lumMod val="50000"/>
                  </a:srgbClr>
                </a:solidFill>
                <a:sym typeface="Arial"/>
              </a:rPr>
              <a:t>With the above chart, it is apparent that user rating value of the books determines more on how successful it is on the market (simply based on how many bestselling years) with all above the 4.3 points.</a:t>
            </a:r>
          </a:p>
          <a:p>
            <a:pPr marL="342900" lvl="0" indent="-342900">
              <a:buClr>
                <a:srgbClr val="000000"/>
              </a:buClr>
              <a:buSzPts val="1800"/>
              <a:buFont typeface="Wingdings" panose="05000000000000000000" pitchFamily="2" charset="2"/>
              <a:buChar char="v"/>
              <a:defRPr/>
            </a:pPr>
            <a:r>
              <a:rPr lang="en-US" kern="0" dirty="0" smtClean="0">
                <a:solidFill>
                  <a:srgbClr val="050060">
                    <a:lumMod val="50000"/>
                  </a:srgbClr>
                </a:solidFill>
                <a:sym typeface="Arial"/>
              </a:rPr>
              <a:t>The </a:t>
            </a:r>
            <a:r>
              <a:rPr lang="en-US" kern="0" dirty="0">
                <a:solidFill>
                  <a:srgbClr val="050060">
                    <a:lumMod val="50000"/>
                  </a:srgbClr>
                </a:solidFill>
                <a:sym typeface="Arial"/>
              </a:rPr>
              <a:t>number of reviews </a:t>
            </a:r>
            <a:r>
              <a:rPr lang="en-US" kern="0" dirty="0" smtClean="0">
                <a:solidFill>
                  <a:srgbClr val="050060">
                    <a:lumMod val="50000"/>
                  </a:srgbClr>
                </a:solidFill>
                <a:sym typeface="Arial"/>
              </a:rPr>
              <a:t>doesn't </a:t>
            </a:r>
            <a:r>
              <a:rPr lang="en-US" kern="0" dirty="0">
                <a:solidFill>
                  <a:srgbClr val="050060">
                    <a:lumMod val="50000"/>
                  </a:srgbClr>
                </a:solidFill>
                <a:sym typeface="Arial"/>
              </a:rPr>
              <a:t>make a clear cut hear since many books with the tops number of reviews but only stays on this list for 2 or 3 years; </a:t>
            </a:r>
            <a:r>
              <a:rPr lang="en-US" kern="0" dirty="0" smtClean="0">
                <a:solidFill>
                  <a:srgbClr val="050060">
                    <a:lumMod val="50000"/>
                  </a:srgbClr>
                </a:solidFill>
                <a:sym typeface="Arial"/>
              </a:rPr>
              <a:t>whereas </a:t>
            </a:r>
            <a:r>
              <a:rPr lang="en-US" kern="0" dirty="0">
                <a:solidFill>
                  <a:srgbClr val="050060">
                    <a:lumMod val="50000"/>
                  </a:srgbClr>
                </a:solidFill>
                <a:sym typeface="Arial"/>
              </a:rPr>
              <a:t>most successful books stay between the range of 5-20000 </a:t>
            </a:r>
            <a:r>
              <a:rPr lang="en-US" kern="0" dirty="0" smtClean="0">
                <a:solidFill>
                  <a:srgbClr val="050060">
                    <a:lumMod val="50000"/>
                  </a:srgbClr>
                </a:solidFill>
                <a:sym typeface="Arial"/>
              </a:rPr>
              <a:t>reviews on the platform.</a:t>
            </a:r>
            <a:endParaRPr lang="en-US" kern="0" dirty="0">
              <a:solidFill>
                <a:srgbClr val="050060">
                  <a:lumMod val="50000"/>
                </a:srgbClr>
              </a:solidFill>
              <a:sym typeface="Arial"/>
            </a:endParaRPr>
          </a:p>
          <a:p>
            <a:pPr marL="342900" lvl="0" indent="-342900">
              <a:buClr>
                <a:srgbClr val="000000"/>
              </a:buClr>
              <a:buSzPts val="1800"/>
              <a:buFont typeface="Wingdings" panose="05000000000000000000" pitchFamily="2" charset="2"/>
              <a:buChar char="v"/>
              <a:defRPr/>
            </a:pPr>
            <a:r>
              <a:rPr lang="en-US" kern="0" dirty="0" smtClean="0">
                <a:solidFill>
                  <a:srgbClr val="050060">
                    <a:lumMod val="50000"/>
                  </a:srgbClr>
                </a:solidFill>
                <a:sym typeface="Arial"/>
              </a:rPr>
              <a:t>There </a:t>
            </a:r>
            <a:r>
              <a:rPr lang="en-US" kern="0" dirty="0">
                <a:solidFill>
                  <a:srgbClr val="050060">
                    <a:lumMod val="50000"/>
                  </a:srgbClr>
                </a:solidFill>
                <a:sym typeface="Arial"/>
              </a:rPr>
              <a:t>seems to be also no general rules if the achievement on the combination of both of these measures will predict the book to be </a:t>
            </a:r>
            <a:r>
              <a:rPr lang="en-US" kern="0" dirty="0" smtClean="0">
                <a:solidFill>
                  <a:srgbClr val="050060">
                    <a:lumMod val="50000"/>
                  </a:srgbClr>
                </a:solidFill>
                <a:sym typeface="Arial"/>
              </a:rPr>
              <a:t>successful.</a:t>
            </a:r>
            <a:endParaRPr lang="en-US" kern="0" dirty="0">
              <a:solidFill>
                <a:srgbClr val="050060">
                  <a:lumMod val="50000"/>
                </a:srgbClr>
              </a:solidFill>
              <a:sym typeface="Arial"/>
            </a:endParaRPr>
          </a:p>
        </p:txBody>
      </p:sp>
    </p:spTree>
    <p:extLst>
      <p:ext uri="{BB962C8B-B14F-4D97-AF65-F5344CB8AC3E}">
        <p14:creationId xmlns:p14="http://schemas.microsoft.com/office/powerpoint/2010/main" val="1023185005"/>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319314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12" name="Picture 2" descr="Amazon-Logo-Black - Concordance Academ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278050"/>
            <a:ext cx="3193142" cy="15799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0427" y="0"/>
            <a:ext cx="3172715" cy="3975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000"/>
              </a:spcBef>
              <a:buClr>
                <a:srgbClr val="050060">
                  <a:lumMod val="50000"/>
                </a:srgbClr>
              </a:buClr>
              <a:buSzPts val="1800"/>
              <a:defRPr/>
            </a:pPr>
            <a:r>
              <a:rPr lang="en-US" sz="3200" b="1" spc="300" dirty="0" smtClean="0">
                <a:solidFill>
                  <a:prstClr val="white">
                    <a:lumMod val="85000"/>
                  </a:prstClr>
                </a:solidFill>
                <a:latin typeface="Calibri" panose="020F0502020204030204" pitchFamily="34" charset="0"/>
                <a:ea typeface="Segoe UI Black" panose="020B0A02040204020203" pitchFamily="34" charset="0"/>
                <a:cs typeface="Calibri" panose="020F0502020204030204" pitchFamily="34" charset="0"/>
                <a:sym typeface="Arial"/>
              </a:rPr>
              <a:t>What are the conclusions?</a:t>
            </a:r>
            <a:endParaRPr lang="en-US" sz="3200" b="1" spc="300" dirty="0">
              <a:solidFill>
                <a:prstClr val="white">
                  <a:lumMod val="85000"/>
                </a:prstClr>
              </a:solidFill>
              <a:latin typeface="Calibri" panose="020F0502020204030204" pitchFamily="34" charset="0"/>
              <a:ea typeface="Segoe UI Black" panose="020B0A02040204020203" pitchFamily="34" charset="0"/>
              <a:cs typeface="Calibri" panose="020F0502020204030204" pitchFamily="34" charset="0"/>
              <a:sym typeface="Arial"/>
            </a:endParaRPr>
          </a:p>
        </p:txBody>
      </p:sp>
      <p:sp>
        <p:nvSpPr>
          <p:cNvPr id="6" name="Rectangle 5"/>
          <p:cNvSpPr/>
          <p:nvPr/>
        </p:nvSpPr>
        <p:spPr>
          <a:xfrm>
            <a:off x="3193142" y="335846"/>
            <a:ext cx="8998858" cy="6186309"/>
          </a:xfrm>
          <a:prstGeom prst="rect">
            <a:avLst/>
          </a:prstGeom>
        </p:spPr>
        <p:txBody>
          <a:bodyPr wrap="square">
            <a:spAutoFit/>
          </a:bodyPr>
          <a:lstStyle/>
          <a:p>
            <a:pPr marL="342900" lvl="0" indent="-342900">
              <a:buClr>
                <a:srgbClr val="000000"/>
              </a:buClr>
              <a:buSzPts val="1800"/>
              <a:buFont typeface="Wingdings" panose="05000000000000000000" pitchFamily="2" charset="2"/>
              <a:buChar char="v"/>
              <a:defRPr/>
            </a:pPr>
            <a:r>
              <a:rPr lang="en-US" kern="0" dirty="0" smtClean="0">
                <a:solidFill>
                  <a:srgbClr val="050060">
                    <a:lumMod val="50000"/>
                  </a:srgbClr>
                </a:solidFill>
                <a:sym typeface="Arial"/>
              </a:rPr>
              <a:t>Non-Fiction Books’ genre is the dominant category on this list</a:t>
            </a:r>
          </a:p>
          <a:p>
            <a:pPr marL="342900" lvl="0" indent="-342900">
              <a:buClr>
                <a:srgbClr val="000000"/>
              </a:buClr>
              <a:buSzPts val="1800"/>
              <a:buFont typeface="Wingdings" panose="05000000000000000000" pitchFamily="2" charset="2"/>
              <a:buChar char="v"/>
              <a:defRPr/>
            </a:pPr>
            <a:r>
              <a:rPr lang="en-US" kern="0" dirty="0" smtClean="0">
                <a:solidFill>
                  <a:srgbClr val="050060">
                    <a:lumMod val="50000"/>
                  </a:srgbClr>
                </a:solidFill>
              </a:rPr>
              <a:t>The </a:t>
            </a:r>
            <a:r>
              <a:rPr lang="en-US" kern="0" dirty="0">
                <a:solidFill>
                  <a:srgbClr val="050060">
                    <a:lumMod val="50000"/>
                  </a:srgbClr>
                </a:solidFill>
              </a:rPr>
              <a:t>number of author's appearance shares the same the structure between the two genre, with the distribution is slightly more skewed towards the top on the non-fiction </a:t>
            </a:r>
            <a:r>
              <a:rPr lang="en-US" kern="0" dirty="0" smtClean="0">
                <a:solidFill>
                  <a:srgbClr val="050060">
                    <a:lumMod val="50000"/>
                  </a:srgbClr>
                </a:solidFill>
              </a:rPr>
              <a:t>genre. </a:t>
            </a:r>
            <a:r>
              <a:rPr lang="en-US" kern="0" dirty="0">
                <a:solidFill>
                  <a:srgbClr val="050060">
                    <a:lumMod val="50000"/>
                  </a:srgbClr>
                </a:solidFill>
              </a:rPr>
              <a:t>Total number of appearances are higher on Fiction than Non-Fiction genre, throughout the distribution</a:t>
            </a:r>
            <a:r>
              <a:rPr lang="en-US" kern="0" dirty="0" smtClean="0">
                <a:solidFill>
                  <a:srgbClr val="050060">
                    <a:lumMod val="50000"/>
                  </a:srgbClr>
                </a:solidFill>
              </a:rPr>
              <a:t>.</a:t>
            </a:r>
          </a:p>
          <a:p>
            <a:pPr marL="342900" lvl="0" indent="-342900">
              <a:buClr>
                <a:srgbClr val="000000"/>
              </a:buClr>
              <a:buSzPts val="1800"/>
              <a:buFont typeface="Wingdings" panose="05000000000000000000" pitchFamily="2" charset="2"/>
              <a:buChar char="v"/>
              <a:defRPr/>
            </a:pPr>
            <a:r>
              <a:rPr lang="en-US" kern="0" dirty="0" smtClean="0">
                <a:solidFill>
                  <a:srgbClr val="050060">
                    <a:lumMod val="50000"/>
                  </a:srgbClr>
                </a:solidFill>
                <a:sym typeface="Arial"/>
              </a:rPr>
              <a:t>There exists no clear </a:t>
            </a:r>
            <a:r>
              <a:rPr lang="en-US" kern="0" dirty="0">
                <a:solidFill>
                  <a:srgbClr val="050060">
                    <a:lumMod val="50000"/>
                  </a:srgbClr>
                </a:solidFill>
                <a:sym typeface="Arial"/>
              </a:rPr>
              <a:t>association between the total number of reviews to the author's number of appearances on this list; and likewise the relationship between number of unique books and reviews counts.</a:t>
            </a:r>
          </a:p>
          <a:p>
            <a:pPr marL="342900" lvl="0" indent="-342900">
              <a:buClr>
                <a:srgbClr val="000000"/>
              </a:buClr>
              <a:buSzPts val="1800"/>
              <a:buFont typeface="Wingdings" panose="05000000000000000000" pitchFamily="2" charset="2"/>
              <a:buChar char="v"/>
              <a:defRPr/>
            </a:pPr>
            <a:r>
              <a:rPr lang="en-US" kern="0" dirty="0">
                <a:solidFill>
                  <a:srgbClr val="050060">
                    <a:lumMod val="50000"/>
                  </a:srgbClr>
                </a:solidFill>
                <a:sym typeface="Arial"/>
              </a:rPr>
              <a:t>However, there is correlation between the number of unique books published and the number of author's appearances on this list, with a few exceptions of successful authors with books stay on the list for multiple years</a:t>
            </a:r>
            <a:r>
              <a:rPr lang="en-US" kern="0" dirty="0" smtClean="0">
                <a:solidFill>
                  <a:srgbClr val="050060">
                    <a:lumMod val="50000"/>
                  </a:srgbClr>
                </a:solidFill>
                <a:sym typeface="Arial"/>
              </a:rPr>
              <a:t>.</a:t>
            </a:r>
          </a:p>
          <a:p>
            <a:pPr marL="342900" indent="-342900">
              <a:buClr>
                <a:srgbClr val="000000"/>
              </a:buClr>
              <a:buSzPts val="1800"/>
              <a:buFont typeface="Wingdings" panose="05000000000000000000" pitchFamily="2" charset="2"/>
              <a:buChar char="v"/>
              <a:defRPr/>
            </a:pPr>
            <a:r>
              <a:rPr lang="en-US" kern="0" dirty="0" smtClean="0">
                <a:solidFill>
                  <a:srgbClr val="050060">
                    <a:lumMod val="50000"/>
                  </a:srgbClr>
                </a:solidFill>
                <a:sym typeface="Arial"/>
              </a:rPr>
              <a:t>There </a:t>
            </a:r>
            <a:r>
              <a:rPr lang="en-US" kern="0" dirty="0">
                <a:solidFill>
                  <a:srgbClr val="050060">
                    <a:lumMod val="50000"/>
                  </a:srgbClr>
                </a:solidFill>
                <a:sym typeface="Arial"/>
              </a:rPr>
              <a:t>is evidence </a:t>
            </a:r>
            <a:r>
              <a:rPr lang="en-US" kern="0" dirty="0" smtClean="0">
                <a:solidFill>
                  <a:srgbClr val="050060">
                    <a:lumMod val="50000"/>
                  </a:srgbClr>
                </a:solidFill>
                <a:sym typeface="Arial"/>
              </a:rPr>
              <a:t>to </a:t>
            </a:r>
            <a:r>
              <a:rPr lang="en-US" kern="0" dirty="0">
                <a:solidFill>
                  <a:srgbClr val="050060">
                    <a:lumMod val="50000"/>
                  </a:srgbClr>
                </a:solidFill>
                <a:sym typeface="Arial"/>
              </a:rPr>
              <a:t>support the </a:t>
            </a:r>
            <a:r>
              <a:rPr lang="en-US" kern="0" dirty="0" smtClean="0">
                <a:solidFill>
                  <a:srgbClr val="050060">
                    <a:lumMod val="50000"/>
                  </a:srgbClr>
                </a:solidFill>
                <a:sym typeface="Arial"/>
              </a:rPr>
              <a:t>hypothesis (the </a:t>
            </a:r>
            <a:r>
              <a:rPr lang="en-US" kern="0" dirty="0">
                <a:solidFill>
                  <a:srgbClr val="050060">
                    <a:lumMod val="50000"/>
                  </a:srgbClr>
                </a:solidFill>
                <a:sym typeface="Arial"/>
              </a:rPr>
              <a:t>higher the book's </a:t>
            </a:r>
            <a:r>
              <a:rPr lang="en-US" kern="0" dirty="0" smtClean="0">
                <a:solidFill>
                  <a:srgbClr val="050060">
                    <a:lumMod val="50000"/>
                  </a:srgbClr>
                </a:solidFill>
                <a:sym typeface="Arial"/>
              </a:rPr>
              <a:t>user rating</a:t>
            </a:r>
            <a:r>
              <a:rPr lang="en-US" kern="0" dirty="0">
                <a:solidFill>
                  <a:srgbClr val="050060">
                    <a:lumMod val="50000"/>
                  </a:srgbClr>
                </a:solidFill>
                <a:sym typeface="Arial"/>
              </a:rPr>
              <a:t>, the longer that particular book stays on the bestselling </a:t>
            </a:r>
            <a:r>
              <a:rPr lang="en-US" kern="0" dirty="0" smtClean="0">
                <a:solidFill>
                  <a:srgbClr val="050060">
                    <a:lumMod val="50000"/>
                  </a:srgbClr>
                </a:solidFill>
                <a:sym typeface="Arial"/>
              </a:rPr>
              <a:t>list), if </a:t>
            </a:r>
            <a:r>
              <a:rPr lang="en-US" kern="0" dirty="0">
                <a:solidFill>
                  <a:srgbClr val="050060">
                    <a:lumMod val="50000"/>
                  </a:srgbClr>
                </a:solidFill>
                <a:sym typeface="Arial"/>
              </a:rPr>
              <a:t>we disregard the abnormality of the outliers</a:t>
            </a:r>
            <a:r>
              <a:rPr lang="en-US" kern="0" dirty="0" smtClean="0">
                <a:solidFill>
                  <a:srgbClr val="050060">
                    <a:lumMod val="50000"/>
                  </a:srgbClr>
                </a:solidFill>
                <a:sym typeface="Arial"/>
              </a:rPr>
              <a:t>.</a:t>
            </a:r>
          </a:p>
          <a:p>
            <a:pPr marL="342900" lvl="0" indent="-342900">
              <a:buClr>
                <a:srgbClr val="000000"/>
              </a:buClr>
              <a:buSzPts val="1800"/>
              <a:buFont typeface="Wingdings" panose="05000000000000000000" pitchFamily="2" charset="2"/>
              <a:buChar char="v"/>
              <a:defRPr/>
            </a:pPr>
            <a:r>
              <a:rPr lang="en-US" kern="0" dirty="0" smtClean="0">
                <a:solidFill>
                  <a:srgbClr val="050060">
                    <a:lumMod val="50000"/>
                  </a:srgbClr>
                </a:solidFill>
                <a:sym typeface="Arial"/>
              </a:rPr>
              <a:t>It </a:t>
            </a:r>
            <a:r>
              <a:rPr lang="en-US" kern="0" dirty="0">
                <a:solidFill>
                  <a:srgbClr val="050060">
                    <a:lumMod val="50000"/>
                  </a:srgbClr>
                </a:solidFill>
                <a:sym typeface="Arial"/>
              </a:rPr>
              <a:t>is apparent that user rating value of the books determines more on how successful it is on the market (simply based on how many bestselling years) with all above the 4.3 </a:t>
            </a:r>
            <a:r>
              <a:rPr lang="en-US" kern="0" dirty="0" smtClean="0">
                <a:solidFill>
                  <a:srgbClr val="050060">
                    <a:lumMod val="50000"/>
                  </a:srgbClr>
                </a:solidFill>
                <a:sym typeface="Arial"/>
              </a:rPr>
              <a:t>points, the higher the longer the book </a:t>
            </a:r>
            <a:r>
              <a:rPr lang="en-US" kern="0" smtClean="0">
                <a:solidFill>
                  <a:srgbClr val="050060">
                    <a:lumMod val="50000"/>
                  </a:srgbClr>
                </a:solidFill>
                <a:sym typeface="Arial"/>
              </a:rPr>
              <a:t>will stay.</a:t>
            </a:r>
            <a:endParaRPr lang="en-US" kern="0" dirty="0">
              <a:solidFill>
                <a:srgbClr val="050060">
                  <a:lumMod val="50000"/>
                </a:srgbClr>
              </a:solidFill>
              <a:sym typeface="Arial"/>
            </a:endParaRPr>
          </a:p>
          <a:p>
            <a:pPr marL="342900" lvl="0" indent="-342900">
              <a:buClr>
                <a:srgbClr val="000000"/>
              </a:buClr>
              <a:buSzPts val="1800"/>
              <a:buFont typeface="Wingdings" panose="05000000000000000000" pitchFamily="2" charset="2"/>
              <a:buChar char="v"/>
              <a:defRPr/>
            </a:pPr>
            <a:r>
              <a:rPr lang="en-US" kern="0" dirty="0">
                <a:solidFill>
                  <a:srgbClr val="050060">
                    <a:lumMod val="50000"/>
                  </a:srgbClr>
                </a:solidFill>
                <a:sym typeface="Arial"/>
              </a:rPr>
              <a:t>The number of reviews doesn't make a clear cut hear since many books with the tops number of reviews but only stays on this list for 2 or 3 years; whereas most successful books stay between the range of 5-20000 reviews on the platform.</a:t>
            </a:r>
          </a:p>
          <a:p>
            <a:pPr marL="342900" lvl="0" indent="-342900">
              <a:buClr>
                <a:srgbClr val="000000"/>
              </a:buClr>
              <a:buSzPts val="1800"/>
              <a:buFont typeface="Wingdings" panose="05000000000000000000" pitchFamily="2" charset="2"/>
              <a:buChar char="v"/>
              <a:defRPr/>
            </a:pPr>
            <a:r>
              <a:rPr lang="en-US" kern="0" dirty="0">
                <a:solidFill>
                  <a:srgbClr val="050060">
                    <a:lumMod val="50000"/>
                  </a:srgbClr>
                </a:solidFill>
                <a:sym typeface="Arial"/>
              </a:rPr>
              <a:t>There seems to be also no general rules if the achievement on the combination of both of these measures will predict the book to be successful</a:t>
            </a:r>
            <a:r>
              <a:rPr lang="en-US" kern="0" dirty="0" smtClean="0">
                <a:solidFill>
                  <a:srgbClr val="050060">
                    <a:lumMod val="50000"/>
                  </a:srgbClr>
                </a:solidFill>
                <a:sym typeface="Arial"/>
              </a:rPr>
              <a:t>.</a:t>
            </a:r>
            <a:endParaRPr lang="en-US" kern="0" dirty="0">
              <a:solidFill>
                <a:srgbClr val="050060">
                  <a:lumMod val="50000"/>
                </a:srgbClr>
              </a:solidFill>
              <a:sym typeface="Arial"/>
            </a:endParaRPr>
          </a:p>
        </p:txBody>
      </p:sp>
    </p:spTree>
    <p:extLst>
      <p:ext uri="{BB962C8B-B14F-4D97-AF65-F5344CB8AC3E}">
        <p14:creationId xmlns:p14="http://schemas.microsoft.com/office/powerpoint/2010/main" val="718820158"/>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73103" y="4178107"/>
            <a:ext cx="8464177" cy="923330"/>
          </a:xfrm>
          <a:prstGeom prst="rect">
            <a:avLst/>
          </a:prstGeom>
          <a:noFill/>
        </p:spPr>
        <p:txBody>
          <a:bodyPr wrap="none" rtlCol="0">
            <a:spAutoFit/>
          </a:bodyPr>
          <a:lstStyle/>
          <a:p>
            <a:pPr algn="ctr">
              <a:buClrTx/>
              <a:buFontTx/>
              <a:buNone/>
            </a:pPr>
            <a:r>
              <a:rPr lang="en-US" sz="5400" kern="1200" dirty="0">
                <a:solidFill>
                  <a:schemeClr val="tx1"/>
                </a:solidFill>
                <a:latin typeface="#9Slide03 IcielNovecento sans R" panose="00000500000000000000" pitchFamily="2" charset="0"/>
                <a:ea typeface="+mn-ea"/>
                <a:cs typeface="+mn-cs"/>
              </a:rPr>
              <a:t>Thank you for your attention!</a:t>
            </a:r>
            <a:endParaRPr lang="en-US" sz="5400" b="1" kern="1200" dirty="0">
              <a:solidFill>
                <a:schemeClr val="tx1"/>
              </a:solidFill>
              <a:latin typeface="#9Slide03 IcielNovecento sans R" panose="00000500000000000000" pitchFamily="2" charset="0"/>
              <a:ea typeface="+mn-ea"/>
              <a:cs typeface="+mn-cs"/>
            </a:endParaRPr>
          </a:p>
        </p:txBody>
      </p:sp>
      <p:sp>
        <p:nvSpPr>
          <p:cNvPr id="7" name="TextBox 6"/>
          <p:cNvSpPr txBox="1"/>
          <p:nvPr/>
        </p:nvSpPr>
        <p:spPr>
          <a:xfrm>
            <a:off x="3955401" y="4999848"/>
            <a:ext cx="4299575" cy="461665"/>
          </a:xfrm>
          <a:prstGeom prst="rect">
            <a:avLst/>
          </a:prstGeom>
          <a:noFill/>
        </p:spPr>
        <p:txBody>
          <a:bodyPr wrap="none" rtlCol="0">
            <a:spAutoFit/>
          </a:bodyPr>
          <a:lstStyle/>
          <a:p>
            <a:pPr algn="ctr">
              <a:buClrTx/>
              <a:buFontTx/>
              <a:buNone/>
            </a:pPr>
            <a:r>
              <a:rPr lang="en-US" sz="2400" kern="1200" dirty="0">
                <a:solidFill>
                  <a:prstClr val="white"/>
                </a:solidFill>
                <a:latin typeface="Raleway"/>
                <a:ea typeface="+mn-ea"/>
                <a:cs typeface="+mn-cs"/>
              </a:rPr>
              <a:t>Have a nice day and success</a:t>
            </a:r>
            <a:endParaRPr lang="en-US" sz="2400" b="1" kern="1200" dirty="0">
              <a:solidFill>
                <a:prstClr val="white"/>
              </a:solidFill>
              <a:latin typeface="Raleway"/>
              <a:ea typeface="+mn-ea"/>
              <a:cs typeface="+mn-cs"/>
            </a:endParaRPr>
          </a:p>
        </p:txBody>
      </p:sp>
      <p:grpSp>
        <p:nvGrpSpPr>
          <p:cNvPr id="8" name="Group 7"/>
          <p:cNvGrpSpPr/>
          <p:nvPr/>
        </p:nvGrpSpPr>
        <p:grpSpPr>
          <a:xfrm rot="2973597">
            <a:off x="5810016" y="2902455"/>
            <a:ext cx="571966" cy="1283468"/>
            <a:chOff x="2284413" y="412750"/>
            <a:chExt cx="2824162" cy="6337301"/>
          </a:xfrm>
          <a:effectLst>
            <a:outerShdw blurRad="165100" sx="102000" sy="102000" algn="ctr" rotWithShape="0">
              <a:prstClr val="black">
                <a:alpha val="40000"/>
              </a:prstClr>
            </a:outerShdw>
          </a:effectLst>
        </p:grpSpPr>
        <p:grpSp>
          <p:nvGrpSpPr>
            <p:cNvPr id="9" name="Group 8"/>
            <p:cNvGrpSpPr/>
            <p:nvPr/>
          </p:nvGrpSpPr>
          <p:grpSpPr>
            <a:xfrm>
              <a:off x="2971800" y="4267201"/>
              <a:ext cx="1501776" cy="2482850"/>
              <a:chOff x="6661150" y="2820988"/>
              <a:chExt cx="1501776" cy="2482850"/>
            </a:xfrm>
          </p:grpSpPr>
          <p:sp>
            <p:nvSpPr>
              <p:cNvPr id="32" name="Freeform 133"/>
              <p:cNvSpPr>
                <a:spLocks/>
              </p:cNvSpPr>
              <p:nvPr/>
            </p:nvSpPr>
            <p:spPr bwMode="auto">
              <a:xfrm>
                <a:off x="6661150" y="2820988"/>
                <a:ext cx="1501776" cy="2482850"/>
              </a:xfrm>
              <a:custGeom>
                <a:avLst/>
                <a:gdLst>
                  <a:gd name="T0" fmla="*/ 2 w 397"/>
                  <a:gd name="T1" fmla="*/ 268 h 659"/>
                  <a:gd name="T2" fmla="*/ 0 w 397"/>
                  <a:gd name="T3" fmla="*/ 268 h 659"/>
                  <a:gd name="T4" fmla="*/ 0 w 397"/>
                  <a:gd name="T5" fmla="*/ 268 h 659"/>
                  <a:gd name="T6" fmla="*/ 3 w 397"/>
                  <a:gd name="T7" fmla="*/ 271 h 659"/>
                  <a:gd name="T8" fmla="*/ 4 w 397"/>
                  <a:gd name="T9" fmla="*/ 282 h 659"/>
                  <a:gd name="T10" fmla="*/ 5 w 397"/>
                  <a:gd name="T11" fmla="*/ 284 h 659"/>
                  <a:gd name="T12" fmla="*/ 48 w 397"/>
                  <a:gd name="T13" fmla="*/ 418 h 659"/>
                  <a:gd name="T14" fmla="*/ 92 w 397"/>
                  <a:gd name="T15" fmla="*/ 290 h 659"/>
                  <a:gd name="T16" fmla="*/ 172 w 397"/>
                  <a:gd name="T17" fmla="*/ 441 h 659"/>
                  <a:gd name="T18" fmla="*/ 145 w 397"/>
                  <a:gd name="T19" fmla="*/ 564 h 659"/>
                  <a:gd name="T20" fmla="*/ 201 w 397"/>
                  <a:gd name="T21" fmla="*/ 659 h 659"/>
                  <a:gd name="T22" fmla="*/ 172 w 397"/>
                  <a:gd name="T23" fmla="*/ 604 h 659"/>
                  <a:gd name="T24" fmla="*/ 182 w 397"/>
                  <a:gd name="T25" fmla="*/ 528 h 659"/>
                  <a:gd name="T26" fmla="*/ 229 w 397"/>
                  <a:gd name="T27" fmla="*/ 462 h 659"/>
                  <a:gd name="T28" fmla="*/ 272 w 397"/>
                  <a:gd name="T29" fmla="*/ 386 h 659"/>
                  <a:gd name="T30" fmla="*/ 280 w 397"/>
                  <a:gd name="T31" fmla="*/ 362 h 659"/>
                  <a:gd name="T32" fmla="*/ 307 w 397"/>
                  <a:gd name="T33" fmla="*/ 484 h 659"/>
                  <a:gd name="T34" fmla="*/ 325 w 397"/>
                  <a:gd name="T35" fmla="*/ 406 h 659"/>
                  <a:gd name="T36" fmla="*/ 370 w 397"/>
                  <a:gd name="T37" fmla="*/ 198 h 659"/>
                  <a:gd name="T38" fmla="*/ 189 w 397"/>
                  <a:gd name="T39" fmla="*/ 0 h 659"/>
                  <a:gd name="T40" fmla="*/ 3 w 397"/>
                  <a:gd name="T41" fmla="*/ 254 h 659"/>
                  <a:gd name="T42" fmla="*/ 2 w 397"/>
                  <a:gd name="T43" fmla="*/ 268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7" h="659">
                    <a:moveTo>
                      <a:pt x="2" y="268"/>
                    </a:moveTo>
                    <a:cubicBezTo>
                      <a:pt x="2" y="267"/>
                      <a:pt x="0" y="264"/>
                      <a:pt x="0" y="268"/>
                    </a:cubicBezTo>
                    <a:cubicBezTo>
                      <a:pt x="0" y="268"/>
                      <a:pt x="0" y="268"/>
                      <a:pt x="0" y="268"/>
                    </a:cubicBezTo>
                    <a:cubicBezTo>
                      <a:pt x="0" y="269"/>
                      <a:pt x="2" y="270"/>
                      <a:pt x="3" y="271"/>
                    </a:cubicBezTo>
                    <a:cubicBezTo>
                      <a:pt x="3" y="275"/>
                      <a:pt x="4" y="278"/>
                      <a:pt x="4" y="282"/>
                    </a:cubicBezTo>
                    <a:cubicBezTo>
                      <a:pt x="5" y="283"/>
                      <a:pt x="5" y="283"/>
                      <a:pt x="5" y="284"/>
                    </a:cubicBezTo>
                    <a:cubicBezTo>
                      <a:pt x="10" y="335"/>
                      <a:pt x="25" y="381"/>
                      <a:pt x="48" y="418"/>
                    </a:cubicBezTo>
                    <a:cubicBezTo>
                      <a:pt x="23" y="377"/>
                      <a:pt x="37" y="299"/>
                      <a:pt x="92" y="290"/>
                    </a:cubicBezTo>
                    <a:cubicBezTo>
                      <a:pt x="158" y="280"/>
                      <a:pt x="169" y="399"/>
                      <a:pt x="172" y="441"/>
                    </a:cubicBezTo>
                    <a:cubicBezTo>
                      <a:pt x="174" y="484"/>
                      <a:pt x="145" y="521"/>
                      <a:pt x="145" y="564"/>
                    </a:cubicBezTo>
                    <a:cubicBezTo>
                      <a:pt x="145" y="613"/>
                      <a:pt x="170" y="653"/>
                      <a:pt x="201" y="659"/>
                    </a:cubicBezTo>
                    <a:cubicBezTo>
                      <a:pt x="187" y="656"/>
                      <a:pt x="174" y="616"/>
                      <a:pt x="172" y="604"/>
                    </a:cubicBezTo>
                    <a:cubicBezTo>
                      <a:pt x="168" y="580"/>
                      <a:pt x="175" y="551"/>
                      <a:pt x="182" y="528"/>
                    </a:cubicBezTo>
                    <a:cubicBezTo>
                      <a:pt x="190" y="501"/>
                      <a:pt x="211" y="483"/>
                      <a:pt x="229" y="462"/>
                    </a:cubicBezTo>
                    <a:cubicBezTo>
                      <a:pt x="247" y="440"/>
                      <a:pt x="262" y="414"/>
                      <a:pt x="272" y="386"/>
                    </a:cubicBezTo>
                    <a:cubicBezTo>
                      <a:pt x="275" y="378"/>
                      <a:pt x="278" y="370"/>
                      <a:pt x="280" y="362"/>
                    </a:cubicBezTo>
                    <a:cubicBezTo>
                      <a:pt x="284" y="420"/>
                      <a:pt x="307" y="484"/>
                      <a:pt x="307" y="484"/>
                    </a:cubicBezTo>
                    <a:cubicBezTo>
                      <a:pt x="299" y="437"/>
                      <a:pt x="325" y="406"/>
                      <a:pt x="325" y="406"/>
                    </a:cubicBezTo>
                    <a:cubicBezTo>
                      <a:pt x="397" y="291"/>
                      <a:pt x="370" y="198"/>
                      <a:pt x="370" y="198"/>
                    </a:cubicBezTo>
                    <a:cubicBezTo>
                      <a:pt x="351" y="85"/>
                      <a:pt x="277" y="0"/>
                      <a:pt x="189" y="0"/>
                    </a:cubicBezTo>
                    <a:cubicBezTo>
                      <a:pt x="87" y="0"/>
                      <a:pt x="3" y="114"/>
                      <a:pt x="3" y="254"/>
                    </a:cubicBezTo>
                    <a:cubicBezTo>
                      <a:pt x="3" y="258"/>
                      <a:pt x="2" y="263"/>
                      <a:pt x="2" y="268"/>
                    </a:cubicBezTo>
                    <a:close/>
                  </a:path>
                </a:pathLst>
              </a:custGeom>
              <a:solidFill>
                <a:srgbClr val="F15A2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33" name="Freeform 134"/>
              <p:cNvSpPr>
                <a:spLocks/>
              </p:cNvSpPr>
              <p:nvPr/>
            </p:nvSpPr>
            <p:spPr bwMode="auto">
              <a:xfrm>
                <a:off x="6794500" y="2892426"/>
                <a:ext cx="1223963" cy="1563688"/>
              </a:xfrm>
              <a:custGeom>
                <a:avLst/>
                <a:gdLst>
                  <a:gd name="T0" fmla="*/ 154 w 324"/>
                  <a:gd name="T1" fmla="*/ 0 h 415"/>
                  <a:gd name="T2" fmla="*/ 304 w 324"/>
                  <a:gd name="T3" fmla="*/ 172 h 415"/>
                  <a:gd name="T4" fmla="*/ 305 w 324"/>
                  <a:gd name="T5" fmla="*/ 174 h 415"/>
                  <a:gd name="T6" fmla="*/ 305 w 324"/>
                  <a:gd name="T7" fmla="*/ 176 h 415"/>
                  <a:gd name="T8" fmla="*/ 276 w 324"/>
                  <a:gd name="T9" fmla="*/ 338 h 415"/>
                  <a:gd name="T10" fmla="*/ 255 w 324"/>
                  <a:gd name="T11" fmla="*/ 261 h 415"/>
                  <a:gd name="T12" fmla="*/ 230 w 324"/>
                  <a:gd name="T13" fmla="*/ 302 h 415"/>
                  <a:gd name="T14" fmla="*/ 170 w 324"/>
                  <a:gd name="T15" fmla="*/ 412 h 415"/>
                  <a:gd name="T16" fmla="*/ 167 w 324"/>
                  <a:gd name="T17" fmla="*/ 415 h 415"/>
                  <a:gd name="T18" fmla="*/ 167 w 324"/>
                  <a:gd name="T19" fmla="*/ 409 h 415"/>
                  <a:gd name="T20" fmla="*/ 65 w 324"/>
                  <a:gd name="T21" fmla="*/ 228 h 415"/>
                  <a:gd name="T22" fmla="*/ 52 w 324"/>
                  <a:gd name="T23" fmla="*/ 229 h 415"/>
                  <a:gd name="T24" fmla="*/ 2 w 324"/>
                  <a:gd name="T25" fmla="*/ 256 h 415"/>
                  <a:gd name="T26" fmla="*/ 1 w 324"/>
                  <a:gd name="T27" fmla="*/ 251 h 415"/>
                  <a:gd name="T28" fmla="*/ 1 w 324"/>
                  <a:gd name="T29" fmla="*/ 249 h 415"/>
                  <a:gd name="T30" fmla="*/ 0 w 324"/>
                  <a:gd name="T31" fmla="*/ 239 h 415"/>
                  <a:gd name="T32" fmla="*/ 0 w 324"/>
                  <a:gd name="T33" fmla="*/ 236 h 415"/>
                  <a:gd name="T34" fmla="*/ 0 w 324"/>
                  <a:gd name="T35" fmla="*/ 223 h 415"/>
                  <a:gd name="T36" fmla="*/ 154 w 324"/>
                  <a:gd name="T37"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4" h="415">
                    <a:moveTo>
                      <a:pt x="154" y="0"/>
                    </a:moveTo>
                    <a:cubicBezTo>
                      <a:pt x="225" y="0"/>
                      <a:pt x="288" y="73"/>
                      <a:pt x="304" y="172"/>
                    </a:cubicBezTo>
                    <a:cubicBezTo>
                      <a:pt x="305" y="174"/>
                      <a:pt x="305" y="174"/>
                      <a:pt x="305" y="174"/>
                    </a:cubicBezTo>
                    <a:cubicBezTo>
                      <a:pt x="305" y="176"/>
                      <a:pt x="305" y="176"/>
                      <a:pt x="305" y="176"/>
                    </a:cubicBezTo>
                    <a:cubicBezTo>
                      <a:pt x="306" y="179"/>
                      <a:pt x="324" y="248"/>
                      <a:pt x="276" y="338"/>
                    </a:cubicBezTo>
                    <a:cubicBezTo>
                      <a:pt x="276" y="335"/>
                      <a:pt x="256" y="263"/>
                      <a:pt x="255" y="261"/>
                    </a:cubicBezTo>
                    <a:cubicBezTo>
                      <a:pt x="256" y="270"/>
                      <a:pt x="235" y="292"/>
                      <a:pt x="230" y="302"/>
                    </a:cubicBezTo>
                    <a:cubicBezTo>
                      <a:pt x="209" y="338"/>
                      <a:pt x="198" y="379"/>
                      <a:pt x="170" y="412"/>
                    </a:cubicBezTo>
                    <a:cubicBezTo>
                      <a:pt x="169" y="413"/>
                      <a:pt x="168" y="414"/>
                      <a:pt x="167" y="415"/>
                    </a:cubicBezTo>
                    <a:cubicBezTo>
                      <a:pt x="167" y="413"/>
                      <a:pt x="167" y="411"/>
                      <a:pt x="167" y="409"/>
                    </a:cubicBezTo>
                    <a:cubicBezTo>
                      <a:pt x="159" y="260"/>
                      <a:pt x="107" y="228"/>
                      <a:pt x="65" y="228"/>
                    </a:cubicBezTo>
                    <a:cubicBezTo>
                      <a:pt x="61" y="228"/>
                      <a:pt x="57" y="229"/>
                      <a:pt x="52" y="229"/>
                    </a:cubicBezTo>
                    <a:cubicBezTo>
                      <a:pt x="33" y="232"/>
                      <a:pt x="15" y="242"/>
                      <a:pt x="2" y="256"/>
                    </a:cubicBezTo>
                    <a:cubicBezTo>
                      <a:pt x="2" y="254"/>
                      <a:pt x="1" y="253"/>
                      <a:pt x="1" y="251"/>
                    </a:cubicBezTo>
                    <a:cubicBezTo>
                      <a:pt x="1" y="249"/>
                      <a:pt x="1" y="249"/>
                      <a:pt x="1" y="249"/>
                    </a:cubicBezTo>
                    <a:cubicBezTo>
                      <a:pt x="1" y="246"/>
                      <a:pt x="1" y="242"/>
                      <a:pt x="0" y="239"/>
                    </a:cubicBezTo>
                    <a:cubicBezTo>
                      <a:pt x="0" y="239"/>
                      <a:pt x="0" y="236"/>
                      <a:pt x="0" y="236"/>
                    </a:cubicBezTo>
                    <a:cubicBezTo>
                      <a:pt x="0" y="231"/>
                      <a:pt x="0" y="227"/>
                      <a:pt x="0" y="223"/>
                    </a:cubicBezTo>
                    <a:cubicBezTo>
                      <a:pt x="0" y="100"/>
                      <a:pt x="69" y="0"/>
                      <a:pt x="154" y="0"/>
                    </a:cubicBezTo>
                    <a:close/>
                  </a:path>
                </a:pathLst>
              </a:custGeom>
              <a:solidFill>
                <a:srgbClr val="F7931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34" name="Freeform 135"/>
              <p:cNvSpPr>
                <a:spLocks/>
              </p:cNvSpPr>
              <p:nvPr/>
            </p:nvSpPr>
            <p:spPr bwMode="auto">
              <a:xfrm>
                <a:off x="6994525" y="2979738"/>
                <a:ext cx="801688" cy="1130300"/>
              </a:xfrm>
              <a:custGeom>
                <a:avLst/>
                <a:gdLst>
                  <a:gd name="T0" fmla="*/ 43 w 212"/>
                  <a:gd name="T1" fmla="*/ 142 h 300"/>
                  <a:gd name="T2" fmla="*/ 34 w 212"/>
                  <a:gd name="T3" fmla="*/ 142 h 300"/>
                  <a:gd name="T4" fmla="*/ 1 w 212"/>
                  <a:gd name="T5" fmla="*/ 159 h 300"/>
                  <a:gd name="T6" fmla="*/ 1 w 212"/>
                  <a:gd name="T7" fmla="*/ 156 h 300"/>
                  <a:gd name="T8" fmla="*/ 1 w 212"/>
                  <a:gd name="T9" fmla="*/ 155 h 300"/>
                  <a:gd name="T10" fmla="*/ 0 w 212"/>
                  <a:gd name="T11" fmla="*/ 148 h 300"/>
                  <a:gd name="T12" fmla="*/ 0 w 212"/>
                  <a:gd name="T13" fmla="*/ 146 h 300"/>
                  <a:gd name="T14" fmla="*/ 0 w 212"/>
                  <a:gd name="T15" fmla="*/ 139 h 300"/>
                  <a:gd name="T16" fmla="*/ 101 w 212"/>
                  <a:gd name="T17" fmla="*/ 0 h 300"/>
                  <a:gd name="T18" fmla="*/ 199 w 212"/>
                  <a:gd name="T19" fmla="*/ 107 h 300"/>
                  <a:gd name="T20" fmla="*/ 200 w 212"/>
                  <a:gd name="T21" fmla="*/ 108 h 300"/>
                  <a:gd name="T22" fmla="*/ 200 w 212"/>
                  <a:gd name="T23" fmla="*/ 109 h 300"/>
                  <a:gd name="T24" fmla="*/ 181 w 212"/>
                  <a:gd name="T25" fmla="*/ 210 h 300"/>
                  <a:gd name="T26" fmla="*/ 167 w 212"/>
                  <a:gd name="T27" fmla="*/ 162 h 300"/>
                  <a:gd name="T28" fmla="*/ 150 w 212"/>
                  <a:gd name="T29" fmla="*/ 187 h 300"/>
                  <a:gd name="T30" fmla="*/ 121 w 212"/>
                  <a:gd name="T31" fmla="*/ 300 h 300"/>
                  <a:gd name="T32" fmla="*/ 43 w 212"/>
                  <a:gd name="T33" fmla="*/ 14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300">
                    <a:moveTo>
                      <a:pt x="43" y="142"/>
                    </a:moveTo>
                    <a:cubicBezTo>
                      <a:pt x="40" y="142"/>
                      <a:pt x="37" y="142"/>
                      <a:pt x="34" y="142"/>
                    </a:cubicBezTo>
                    <a:cubicBezTo>
                      <a:pt x="21" y="144"/>
                      <a:pt x="10" y="150"/>
                      <a:pt x="1" y="159"/>
                    </a:cubicBezTo>
                    <a:cubicBezTo>
                      <a:pt x="1" y="158"/>
                      <a:pt x="1" y="157"/>
                      <a:pt x="1" y="156"/>
                    </a:cubicBezTo>
                    <a:cubicBezTo>
                      <a:pt x="1" y="155"/>
                      <a:pt x="1" y="155"/>
                      <a:pt x="1" y="155"/>
                    </a:cubicBezTo>
                    <a:cubicBezTo>
                      <a:pt x="0" y="152"/>
                      <a:pt x="0" y="150"/>
                      <a:pt x="0" y="148"/>
                    </a:cubicBezTo>
                    <a:cubicBezTo>
                      <a:pt x="0" y="146"/>
                      <a:pt x="0" y="146"/>
                      <a:pt x="0" y="146"/>
                    </a:cubicBezTo>
                    <a:cubicBezTo>
                      <a:pt x="0" y="143"/>
                      <a:pt x="0" y="141"/>
                      <a:pt x="0" y="139"/>
                    </a:cubicBezTo>
                    <a:cubicBezTo>
                      <a:pt x="0" y="62"/>
                      <a:pt x="45" y="0"/>
                      <a:pt x="101" y="0"/>
                    </a:cubicBezTo>
                    <a:cubicBezTo>
                      <a:pt x="147" y="0"/>
                      <a:pt x="189" y="45"/>
                      <a:pt x="199" y="107"/>
                    </a:cubicBezTo>
                    <a:cubicBezTo>
                      <a:pt x="200" y="108"/>
                      <a:pt x="200" y="108"/>
                      <a:pt x="200" y="108"/>
                    </a:cubicBezTo>
                    <a:cubicBezTo>
                      <a:pt x="200" y="109"/>
                      <a:pt x="200" y="109"/>
                      <a:pt x="200" y="109"/>
                    </a:cubicBezTo>
                    <a:cubicBezTo>
                      <a:pt x="201" y="111"/>
                      <a:pt x="212" y="154"/>
                      <a:pt x="181" y="210"/>
                    </a:cubicBezTo>
                    <a:cubicBezTo>
                      <a:pt x="181" y="208"/>
                      <a:pt x="167" y="164"/>
                      <a:pt x="167" y="162"/>
                    </a:cubicBezTo>
                    <a:cubicBezTo>
                      <a:pt x="168" y="168"/>
                      <a:pt x="154" y="181"/>
                      <a:pt x="150" y="187"/>
                    </a:cubicBezTo>
                    <a:cubicBezTo>
                      <a:pt x="137" y="210"/>
                      <a:pt x="126" y="275"/>
                      <a:pt x="121" y="300"/>
                    </a:cubicBezTo>
                    <a:cubicBezTo>
                      <a:pt x="121" y="300"/>
                      <a:pt x="94" y="134"/>
                      <a:pt x="43" y="142"/>
                    </a:cubicBezTo>
                    <a:close/>
                  </a:path>
                </a:pathLst>
              </a:custGeom>
              <a:solidFill>
                <a:srgbClr val="FBB0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grpSp>
        <p:grpSp>
          <p:nvGrpSpPr>
            <p:cNvPr id="10" name="Group 9"/>
            <p:cNvGrpSpPr/>
            <p:nvPr/>
          </p:nvGrpSpPr>
          <p:grpSpPr>
            <a:xfrm>
              <a:off x="2284413" y="412750"/>
              <a:ext cx="2824162" cy="4770438"/>
              <a:chOff x="2284413" y="412750"/>
              <a:chExt cx="2824162" cy="4770438"/>
            </a:xfrm>
          </p:grpSpPr>
          <p:sp>
            <p:nvSpPr>
              <p:cNvPr id="11" name="Freeform 102"/>
              <p:cNvSpPr>
                <a:spLocks/>
              </p:cNvSpPr>
              <p:nvPr/>
            </p:nvSpPr>
            <p:spPr bwMode="auto">
              <a:xfrm>
                <a:off x="2284413" y="3319463"/>
                <a:ext cx="1177925" cy="1860550"/>
              </a:xfrm>
              <a:custGeom>
                <a:avLst/>
                <a:gdLst>
                  <a:gd name="T0" fmla="*/ 156 w 313"/>
                  <a:gd name="T1" fmla="*/ 0 h 495"/>
                  <a:gd name="T2" fmla="*/ 0 w 313"/>
                  <a:gd name="T3" fmla="*/ 159 h 495"/>
                  <a:gd name="T4" fmla="*/ 0 w 313"/>
                  <a:gd name="T5" fmla="*/ 163 h 495"/>
                  <a:gd name="T6" fmla="*/ 0 w 313"/>
                  <a:gd name="T7" fmla="*/ 163 h 495"/>
                  <a:gd name="T8" fmla="*/ 101 w 313"/>
                  <a:gd name="T9" fmla="*/ 480 h 495"/>
                  <a:gd name="T10" fmla="*/ 106 w 313"/>
                  <a:gd name="T11" fmla="*/ 486 h 495"/>
                  <a:gd name="T12" fmla="*/ 106 w 313"/>
                  <a:gd name="T13" fmla="*/ 486 h 495"/>
                  <a:gd name="T14" fmla="*/ 106 w 313"/>
                  <a:gd name="T15" fmla="*/ 486 h 495"/>
                  <a:gd name="T16" fmla="*/ 128 w 313"/>
                  <a:gd name="T17" fmla="*/ 495 h 495"/>
                  <a:gd name="T18" fmla="*/ 158 w 313"/>
                  <a:gd name="T19" fmla="*/ 469 h 495"/>
                  <a:gd name="T20" fmla="*/ 156 w 313"/>
                  <a:gd name="T21" fmla="*/ 463 h 495"/>
                  <a:gd name="T22" fmla="*/ 156 w 313"/>
                  <a:gd name="T23" fmla="*/ 463 h 495"/>
                  <a:gd name="T24" fmla="*/ 148 w 313"/>
                  <a:gd name="T25" fmla="*/ 415 h 495"/>
                  <a:gd name="T26" fmla="*/ 191 w 313"/>
                  <a:gd name="T27" fmla="*/ 311 h 495"/>
                  <a:gd name="T28" fmla="*/ 191 w 313"/>
                  <a:gd name="T29" fmla="*/ 310 h 495"/>
                  <a:gd name="T30" fmla="*/ 270 w 313"/>
                  <a:gd name="T31" fmla="*/ 264 h 495"/>
                  <a:gd name="T32" fmla="*/ 313 w 313"/>
                  <a:gd name="T33" fmla="*/ 157 h 495"/>
                  <a:gd name="T34" fmla="*/ 156 w 313"/>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3" h="495">
                    <a:moveTo>
                      <a:pt x="156" y="0"/>
                    </a:moveTo>
                    <a:cubicBezTo>
                      <a:pt x="70" y="0"/>
                      <a:pt x="0" y="72"/>
                      <a:pt x="0" y="159"/>
                    </a:cubicBezTo>
                    <a:cubicBezTo>
                      <a:pt x="0" y="159"/>
                      <a:pt x="0" y="163"/>
                      <a:pt x="0" y="163"/>
                    </a:cubicBezTo>
                    <a:cubicBezTo>
                      <a:pt x="0" y="163"/>
                      <a:pt x="0" y="163"/>
                      <a:pt x="0" y="163"/>
                    </a:cubicBezTo>
                    <a:cubicBezTo>
                      <a:pt x="0" y="283"/>
                      <a:pt x="38" y="389"/>
                      <a:pt x="101" y="480"/>
                    </a:cubicBezTo>
                    <a:cubicBezTo>
                      <a:pt x="102" y="482"/>
                      <a:pt x="104" y="484"/>
                      <a:pt x="106" y="486"/>
                    </a:cubicBezTo>
                    <a:cubicBezTo>
                      <a:pt x="106" y="486"/>
                      <a:pt x="106" y="486"/>
                      <a:pt x="106" y="486"/>
                    </a:cubicBezTo>
                    <a:cubicBezTo>
                      <a:pt x="106" y="486"/>
                      <a:pt x="106" y="486"/>
                      <a:pt x="106" y="486"/>
                    </a:cubicBezTo>
                    <a:cubicBezTo>
                      <a:pt x="111" y="491"/>
                      <a:pt x="119" y="495"/>
                      <a:pt x="128" y="495"/>
                    </a:cubicBezTo>
                    <a:cubicBezTo>
                      <a:pt x="145" y="495"/>
                      <a:pt x="158" y="486"/>
                      <a:pt x="158" y="469"/>
                    </a:cubicBezTo>
                    <a:cubicBezTo>
                      <a:pt x="158" y="465"/>
                      <a:pt x="158" y="463"/>
                      <a:pt x="156" y="463"/>
                    </a:cubicBezTo>
                    <a:cubicBezTo>
                      <a:pt x="156" y="463"/>
                      <a:pt x="156" y="463"/>
                      <a:pt x="156" y="463"/>
                    </a:cubicBezTo>
                    <a:cubicBezTo>
                      <a:pt x="152" y="443"/>
                      <a:pt x="145" y="431"/>
                      <a:pt x="148" y="415"/>
                    </a:cubicBezTo>
                    <a:cubicBezTo>
                      <a:pt x="155" y="374"/>
                      <a:pt x="164" y="339"/>
                      <a:pt x="191" y="311"/>
                    </a:cubicBezTo>
                    <a:cubicBezTo>
                      <a:pt x="191" y="311"/>
                      <a:pt x="191" y="310"/>
                      <a:pt x="191" y="310"/>
                    </a:cubicBezTo>
                    <a:cubicBezTo>
                      <a:pt x="212" y="288"/>
                      <a:pt x="239" y="271"/>
                      <a:pt x="270" y="264"/>
                    </a:cubicBezTo>
                    <a:cubicBezTo>
                      <a:pt x="297" y="236"/>
                      <a:pt x="313" y="198"/>
                      <a:pt x="313" y="157"/>
                    </a:cubicBezTo>
                    <a:cubicBezTo>
                      <a:pt x="313" y="70"/>
                      <a:pt x="243" y="0"/>
                      <a:pt x="156" y="0"/>
                    </a:cubicBezTo>
                    <a:close/>
                  </a:path>
                </a:pathLst>
              </a:custGeom>
              <a:solidFill>
                <a:srgbClr val="B3B3B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12" name="Freeform 103"/>
              <p:cNvSpPr>
                <a:spLocks/>
              </p:cNvSpPr>
              <p:nvPr/>
            </p:nvSpPr>
            <p:spPr bwMode="auto">
              <a:xfrm>
                <a:off x="2284413" y="3319463"/>
                <a:ext cx="1177925" cy="1860550"/>
              </a:xfrm>
              <a:custGeom>
                <a:avLst/>
                <a:gdLst>
                  <a:gd name="T0" fmla="*/ 156 w 313"/>
                  <a:gd name="T1" fmla="*/ 0 h 495"/>
                  <a:gd name="T2" fmla="*/ 0 w 313"/>
                  <a:gd name="T3" fmla="*/ 159 h 495"/>
                  <a:gd name="T4" fmla="*/ 0 w 313"/>
                  <a:gd name="T5" fmla="*/ 163 h 495"/>
                  <a:gd name="T6" fmla="*/ 0 w 313"/>
                  <a:gd name="T7" fmla="*/ 163 h 495"/>
                  <a:gd name="T8" fmla="*/ 101 w 313"/>
                  <a:gd name="T9" fmla="*/ 480 h 495"/>
                  <a:gd name="T10" fmla="*/ 106 w 313"/>
                  <a:gd name="T11" fmla="*/ 486 h 495"/>
                  <a:gd name="T12" fmla="*/ 106 w 313"/>
                  <a:gd name="T13" fmla="*/ 486 h 495"/>
                  <a:gd name="T14" fmla="*/ 106 w 313"/>
                  <a:gd name="T15" fmla="*/ 486 h 495"/>
                  <a:gd name="T16" fmla="*/ 128 w 313"/>
                  <a:gd name="T17" fmla="*/ 495 h 495"/>
                  <a:gd name="T18" fmla="*/ 158 w 313"/>
                  <a:gd name="T19" fmla="*/ 469 h 495"/>
                  <a:gd name="T20" fmla="*/ 156 w 313"/>
                  <a:gd name="T21" fmla="*/ 463 h 495"/>
                  <a:gd name="T22" fmla="*/ 156 w 313"/>
                  <a:gd name="T23" fmla="*/ 463 h 495"/>
                  <a:gd name="T24" fmla="*/ 148 w 313"/>
                  <a:gd name="T25" fmla="*/ 415 h 495"/>
                  <a:gd name="T26" fmla="*/ 191 w 313"/>
                  <a:gd name="T27" fmla="*/ 311 h 495"/>
                  <a:gd name="T28" fmla="*/ 191 w 313"/>
                  <a:gd name="T29" fmla="*/ 310 h 495"/>
                  <a:gd name="T30" fmla="*/ 270 w 313"/>
                  <a:gd name="T31" fmla="*/ 264 h 495"/>
                  <a:gd name="T32" fmla="*/ 313 w 313"/>
                  <a:gd name="T33" fmla="*/ 157 h 495"/>
                  <a:gd name="T34" fmla="*/ 156 w 313"/>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3" h="495">
                    <a:moveTo>
                      <a:pt x="156" y="0"/>
                    </a:moveTo>
                    <a:cubicBezTo>
                      <a:pt x="70" y="0"/>
                      <a:pt x="0" y="72"/>
                      <a:pt x="0" y="159"/>
                    </a:cubicBezTo>
                    <a:cubicBezTo>
                      <a:pt x="0" y="159"/>
                      <a:pt x="0" y="163"/>
                      <a:pt x="0" y="163"/>
                    </a:cubicBezTo>
                    <a:cubicBezTo>
                      <a:pt x="0" y="163"/>
                      <a:pt x="0" y="163"/>
                      <a:pt x="0" y="163"/>
                    </a:cubicBezTo>
                    <a:cubicBezTo>
                      <a:pt x="0" y="283"/>
                      <a:pt x="38" y="389"/>
                      <a:pt x="101" y="480"/>
                    </a:cubicBezTo>
                    <a:cubicBezTo>
                      <a:pt x="102" y="482"/>
                      <a:pt x="104" y="484"/>
                      <a:pt x="106" y="486"/>
                    </a:cubicBezTo>
                    <a:cubicBezTo>
                      <a:pt x="106" y="486"/>
                      <a:pt x="106" y="486"/>
                      <a:pt x="106" y="486"/>
                    </a:cubicBezTo>
                    <a:cubicBezTo>
                      <a:pt x="106" y="486"/>
                      <a:pt x="106" y="486"/>
                      <a:pt x="106" y="486"/>
                    </a:cubicBezTo>
                    <a:cubicBezTo>
                      <a:pt x="111" y="491"/>
                      <a:pt x="119" y="495"/>
                      <a:pt x="128" y="495"/>
                    </a:cubicBezTo>
                    <a:cubicBezTo>
                      <a:pt x="145" y="495"/>
                      <a:pt x="158" y="486"/>
                      <a:pt x="158" y="469"/>
                    </a:cubicBezTo>
                    <a:cubicBezTo>
                      <a:pt x="158" y="465"/>
                      <a:pt x="158" y="463"/>
                      <a:pt x="156" y="463"/>
                    </a:cubicBezTo>
                    <a:cubicBezTo>
                      <a:pt x="156" y="463"/>
                      <a:pt x="156" y="463"/>
                      <a:pt x="156" y="463"/>
                    </a:cubicBezTo>
                    <a:cubicBezTo>
                      <a:pt x="152" y="443"/>
                      <a:pt x="145" y="431"/>
                      <a:pt x="148" y="415"/>
                    </a:cubicBezTo>
                    <a:cubicBezTo>
                      <a:pt x="155" y="374"/>
                      <a:pt x="164" y="339"/>
                      <a:pt x="191" y="311"/>
                    </a:cubicBezTo>
                    <a:cubicBezTo>
                      <a:pt x="191" y="311"/>
                      <a:pt x="191" y="310"/>
                      <a:pt x="191" y="310"/>
                    </a:cubicBezTo>
                    <a:cubicBezTo>
                      <a:pt x="212" y="288"/>
                      <a:pt x="239" y="271"/>
                      <a:pt x="270" y="264"/>
                    </a:cubicBezTo>
                    <a:cubicBezTo>
                      <a:pt x="297" y="236"/>
                      <a:pt x="313" y="198"/>
                      <a:pt x="313" y="157"/>
                    </a:cubicBezTo>
                    <a:cubicBezTo>
                      <a:pt x="313" y="70"/>
                      <a:pt x="243" y="0"/>
                      <a:pt x="156" y="0"/>
                    </a:cubicBezTo>
                    <a:close/>
                  </a:path>
                </a:pathLst>
              </a:custGeom>
              <a:solidFill>
                <a:srgbClr val="B3B3B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13" name="Freeform 104"/>
              <p:cNvSpPr>
                <a:spLocks/>
              </p:cNvSpPr>
              <p:nvPr/>
            </p:nvSpPr>
            <p:spPr bwMode="auto">
              <a:xfrm>
                <a:off x="2284413" y="3319463"/>
                <a:ext cx="1177925" cy="1860550"/>
              </a:xfrm>
              <a:custGeom>
                <a:avLst/>
                <a:gdLst>
                  <a:gd name="T0" fmla="*/ 156 w 313"/>
                  <a:gd name="T1" fmla="*/ 0 h 495"/>
                  <a:gd name="T2" fmla="*/ 0 w 313"/>
                  <a:gd name="T3" fmla="*/ 159 h 495"/>
                  <a:gd name="T4" fmla="*/ 0 w 313"/>
                  <a:gd name="T5" fmla="*/ 163 h 495"/>
                  <a:gd name="T6" fmla="*/ 0 w 313"/>
                  <a:gd name="T7" fmla="*/ 163 h 495"/>
                  <a:gd name="T8" fmla="*/ 101 w 313"/>
                  <a:gd name="T9" fmla="*/ 480 h 495"/>
                  <a:gd name="T10" fmla="*/ 106 w 313"/>
                  <a:gd name="T11" fmla="*/ 486 h 495"/>
                  <a:gd name="T12" fmla="*/ 106 w 313"/>
                  <a:gd name="T13" fmla="*/ 486 h 495"/>
                  <a:gd name="T14" fmla="*/ 106 w 313"/>
                  <a:gd name="T15" fmla="*/ 486 h 495"/>
                  <a:gd name="T16" fmla="*/ 128 w 313"/>
                  <a:gd name="T17" fmla="*/ 495 h 495"/>
                  <a:gd name="T18" fmla="*/ 158 w 313"/>
                  <a:gd name="T19" fmla="*/ 469 h 495"/>
                  <a:gd name="T20" fmla="*/ 156 w 313"/>
                  <a:gd name="T21" fmla="*/ 463 h 495"/>
                  <a:gd name="T22" fmla="*/ 156 w 313"/>
                  <a:gd name="T23" fmla="*/ 463 h 495"/>
                  <a:gd name="T24" fmla="*/ 148 w 313"/>
                  <a:gd name="T25" fmla="*/ 415 h 495"/>
                  <a:gd name="T26" fmla="*/ 191 w 313"/>
                  <a:gd name="T27" fmla="*/ 311 h 495"/>
                  <a:gd name="T28" fmla="*/ 191 w 313"/>
                  <a:gd name="T29" fmla="*/ 310 h 495"/>
                  <a:gd name="T30" fmla="*/ 270 w 313"/>
                  <a:gd name="T31" fmla="*/ 264 h 495"/>
                  <a:gd name="T32" fmla="*/ 313 w 313"/>
                  <a:gd name="T33" fmla="*/ 157 h 495"/>
                  <a:gd name="T34" fmla="*/ 156 w 313"/>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3" h="495">
                    <a:moveTo>
                      <a:pt x="156" y="0"/>
                    </a:moveTo>
                    <a:cubicBezTo>
                      <a:pt x="70" y="0"/>
                      <a:pt x="0" y="72"/>
                      <a:pt x="0" y="159"/>
                    </a:cubicBezTo>
                    <a:cubicBezTo>
                      <a:pt x="0" y="159"/>
                      <a:pt x="0" y="163"/>
                      <a:pt x="0" y="163"/>
                    </a:cubicBezTo>
                    <a:cubicBezTo>
                      <a:pt x="0" y="163"/>
                      <a:pt x="0" y="163"/>
                      <a:pt x="0" y="163"/>
                    </a:cubicBezTo>
                    <a:cubicBezTo>
                      <a:pt x="0" y="283"/>
                      <a:pt x="38" y="389"/>
                      <a:pt x="101" y="480"/>
                    </a:cubicBezTo>
                    <a:cubicBezTo>
                      <a:pt x="102" y="482"/>
                      <a:pt x="104" y="484"/>
                      <a:pt x="106" y="486"/>
                    </a:cubicBezTo>
                    <a:cubicBezTo>
                      <a:pt x="106" y="486"/>
                      <a:pt x="106" y="486"/>
                      <a:pt x="106" y="486"/>
                    </a:cubicBezTo>
                    <a:cubicBezTo>
                      <a:pt x="106" y="486"/>
                      <a:pt x="106" y="486"/>
                      <a:pt x="106" y="486"/>
                    </a:cubicBezTo>
                    <a:cubicBezTo>
                      <a:pt x="111" y="491"/>
                      <a:pt x="119" y="495"/>
                      <a:pt x="128" y="495"/>
                    </a:cubicBezTo>
                    <a:cubicBezTo>
                      <a:pt x="145" y="495"/>
                      <a:pt x="158" y="486"/>
                      <a:pt x="158" y="469"/>
                    </a:cubicBezTo>
                    <a:cubicBezTo>
                      <a:pt x="158" y="465"/>
                      <a:pt x="158" y="463"/>
                      <a:pt x="156" y="463"/>
                    </a:cubicBezTo>
                    <a:cubicBezTo>
                      <a:pt x="156" y="463"/>
                      <a:pt x="156" y="463"/>
                      <a:pt x="156" y="463"/>
                    </a:cubicBezTo>
                    <a:cubicBezTo>
                      <a:pt x="152" y="443"/>
                      <a:pt x="145" y="431"/>
                      <a:pt x="148" y="415"/>
                    </a:cubicBezTo>
                    <a:cubicBezTo>
                      <a:pt x="155" y="374"/>
                      <a:pt x="164" y="339"/>
                      <a:pt x="191" y="311"/>
                    </a:cubicBezTo>
                    <a:cubicBezTo>
                      <a:pt x="191" y="311"/>
                      <a:pt x="191" y="310"/>
                      <a:pt x="191" y="310"/>
                    </a:cubicBezTo>
                    <a:cubicBezTo>
                      <a:pt x="212" y="288"/>
                      <a:pt x="239" y="271"/>
                      <a:pt x="270" y="264"/>
                    </a:cubicBezTo>
                    <a:cubicBezTo>
                      <a:pt x="297" y="236"/>
                      <a:pt x="313" y="198"/>
                      <a:pt x="313" y="157"/>
                    </a:cubicBezTo>
                    <a:cubicBezTo>
                      <a:pt x="313" y="70"/>
                      <a:pt x="243" y="0"/>
                      <a:pt x="156"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14" name="Freeform 105"/>
              <p:cNvSpPr>
                <a:spLocks/>
              </p:cNvSpPr>
              <p:nvPr/>
            </p:nvSpPr>
            <p:spPr bwMode="auto">
              <a:xfrm>
                <a:off x="3933825" y="3319463"/>
                <a:ext cx="1174750" cy="1860550"/>
              </a:xfrm>
              <a:custGeom>
                <a:avLst/>
                <a:gdLst>
                  <a:gd name="T0" fmla="*/ 156 w 312"/>
                  <a:gd name="T1" fmla="*/ 0 h 495"/>
                  <a:gd name="T2" fmla="*/ 312 w 312"/>
                  <a:gd name="T3" fmla="*/ 159 h 495"/>
                  <a:gd name="T4" fmla="*/ 312 w 312"/>
                  <a:gd name="T5" fmla="*/ 163 h 495"/>
                  <a:gd name="T6" fmla="*/ 312 w 312"/>
                  <a:gd name="T7" fmla="*/ 163 h 495"/>
                  <a:gd name="T8" fmla="*/ 212 w 312"/>
                  <a:gd name="T9" fmla="*/ 480 h 495"/>
                  <a:gd name="T10" fmla="*/ 207 w 312"/>
                  <a:gd name="T11" fmla="*/ 486 h 495"/>
                  <a:gd name="T12" fmla="*/ 207 w 312"/>
                  <a:gd name="T13" fmla="*/ 486 h 495"/>
                  <a:gd name="T14" fmla="*/ 207 w 312"/>
                  <a:gd name="T15" fmla="*/ 486 h 495"/>
                  <a:gd name="T16" fmla="*/ 184 w 312"/>
                  <a:gd name="T17" fmla="*/ 495 h 495"/>
                  <a:gd name="T18" fmla="*/ 154 w 312"/>
                  <a:gd name="T19" fmla="*/ 469 h 495"/>
                  <a:gd name="T20" fmla="*/ 156 w 312"/>
                  <a:gd name="T21" fmla="*/ 463 h 495"/>
                  <a:gd name="T22" fmla="*/ 156 w 312"/>
                  <a:gd name="T23" fmla="*/ 463 h 495"/>
                  <a:gd name="T24" fmla="*/ 165 w 312"/>
                  <a:gd name="T25" fmla="*/ 415 h 495"/>
                  <a:gd name="T26" fmla="*/ 122 w 312"/>
                  <a:gd name="T27" fmla="*/ 311 h 495"/>
                  <a:gd name="T28" fmla="*/ 122 w 312"/>
                  <a:gd name="T29" fmla="*/ 310 h 495"/>
                  <a:gd name="T30" fmla="*/ 42 w 312"/>
                  <a:gd name="T31" fmla="*/ 264 h 495"/>
                  <a:gd name="T32" fmla="*/ 0 w 312"/>
                  <a:gd name="T33" fmla="*/ 157 h 495"/>
                  <a:gd name="T34" fmla="*/ 156 w 312"/>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2" h="495">
                    <a:moveTo>
                      <a:pt x="156" y="0"/>
                    </a:moveTo>
                    <a:cubicBezTo>
                      <a:pt x="242" y="0"/>
                      <a:pt x="312" y="72"/>
                      <a:pt x="312" y="159"/>
                    </a:cubicBezTo>
                    <a:cubicBezTo>
                      <a:pt x="312" y="159"/>
                      <a:pt x="312" y="163"/>
                      <a:pt x="312" y="163"/>
                    </a:cubicBezTo>
                    <a:cubicBezTo>
                      <a:pt x="312" y="163"/>
                      <a:pt x="312" y="163"/>
                      <a:pt x="312" y="163"/>
                    </a:cubicBezTo>
                    <a:cubicBezTo>
                      <a:pt x="312" y="283"/>
                      <a:pt x="275" y="389"/>
                      <a:pt x="212" y="480"/>
                    </a:cubicBezTo>
                    <a:cubicBezTo>
                      <a:pt x="210" y="482"/>
                      <a:pt x="209" y="484"/>
                      <a:pt x="207" y="486"/>
                    </a:cubicBezTo>
                    <a:cubicBezTo>
                      <a:pt x="207" y="486"/>
                      <a:pt x="207" y="486"/>
                      <a:pt x="207" y="486"/>
                    </a:cubicBezTo>
                    <a:cubicBezTo>
                      <a:pt x="207" y="486"/>
                      <a:pt x="207" y="486"/>
                      <a:pt x="207" y="486"/>
                    </a:cubicBezTo>
                    <a:cubicBezTo>
                      <a:pt x="201" y="491"/>
                      <a:pt x="193" y="495"/>
                      <a:pt x="184" y="495"/>
                    </a:cubicBezTo>
                    <a:cubicBezTo>
                      <a:pt x="168" y="495"/>
                      <a:pt x="154" y="486"/>
                      <a:pt x="154" y="469"/>
                    </a:cubicBezTo>
                    <a:cubicBezTo>
                      <a:pt x="154" y="465"/>
                      <a:pt x="155" y="463"/>
                      <a:pt x="156" y="463"/>
                    </a:cubicBezTo>
                    <a:cubicBezTo>
                      <a:pt x="156" y="463"/>
                      <a:pt x="156" y="463"/>
                      <a:pt x="156" y="463"/>
                    </a:cubicBezTo>
                    <a:cubicBezTo>
                      <a:pt x="160" y="443"/>
                      <a:pt x="167" y="431"/>
                      <a:pt x="165" y="415"/>
                    </a:cubicBezTo>
                    <a:cubicBezTo>
                      <a:pt x="158" y="374"/>
                      <a:pt x="148" y="339"/>
                      <a:pt x="122" y="311"/>
                    </a:cubicBezTo>
                    <a:cubicBezTo>
                      <a:pt x="122" y="311"/>
                      <a:pt x="122" y="310"/>
                      <a:pt x="122" y="310"/>
                    </a:cubicBezTo>
                    <a:cubicBezTo>
                      <a:pt x="101" y="288"/>
                      <a:pt x="73" y="271"/>
                      <a:pt x="42" y="264"/>
                    </a:cubicBezTo>
                    <a:cubicBezTo>
                      <a:pt x="16" y="236"/>
                      <a:pt x="0" y="198"/>
                      <a:pt x="0" y="157"/>
                    </a:cubicBezTo>
                    <a:cubicBezTo>
                      <a:pt x="0" y="70"/>
                      <a:pt x="70" y="0"/>
                      <a:pt x="156" y="0"/>
                    </a:cubicBezTo>
                    <a:close/>
                  </a:path>
                </a:pathLst>
              </a:custGeom>
              <a:solidFill>
                <a:srgbClr val="B3B3B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15" name="Freeform 106"/>
              <p:cNvSpPr>
                <a:spLocks/>
              </p:cNvSpPr>
              <p:nvPr/>
            </p:nvSpPr>
            <p:spPr bwMode="auto">
              <a:xfrm>
                <a:off x="3933825" y="3319463"/>
                <a:ext cx="1174750" cy="1860550"/>
              </a:xfrm>
              <a:custGeom>
                <a:avLst/>
                <a:gdLst>
                  <a:gd name="T0" fmla="*/ 156 w 312"/>
                  <a:gd name="T1" fmla="*/ 0 h 495"/>
                  <a:gd name="T2" fmla="*/ 312 w 312"/>
                  <a:gd name="T3" fmla="*/ 159 h 495"/>
                  <a:gd name="T4" fmla="*/ 312 w 312"/>
                  <a:gd name="T5" fmla="*/ 163 h 495"/>
                  <a:gd name="T6" fmla="*/ 312 w 312"/>
                  <a:gd name="T7" fmla="*/ 163 h 495"/>
                  <a:gd name="T8" fmla="*/ 212 w 312"/>
                  <a:gd name="T9" fmla="*/ 480 h 495"/>
                  <a:gd name="T10" fmla="*/ 207 w 312"/>
                  <a:gd name="T11" fmla="*/ 486 h 495"/>
                  <a:gd name="T12" fmla="*/ 207 w 312"/>
                  <a:gd name="T13" fmla="*/ 486 h 495"/>
                  <a:gd name="T14" fmla="*/ 207 w 312"/>
                  <a:gd name="T15" fmla="*/ 486 h 495"/>
                  <a:gd name="T16" fmla="*/ 184 w 312"/>
                  <a:gd name="T17" fmla="*/ 495 h 495"/>
                  <a:gd name="T18" fmla="*/ 154 w 312"/>
                  <a:gd name="T19" fmla="*/ 469 h 495"/>
                  <a:gd name="T20" fmla="*/ 156 w 312"/>
                  <a:gd name="T21" fmla="*/ 463 h 495"/>
                  <a:gd name="T22" fmla="*/ 156 w 312"/>
                  <a:gd name="T23" fmla="*/ 463 h 495"/>
                  <a:gd name="T24" fmla="*/ 165 w 312"/>
                  <a:gd name="T25" fmla="*/ 415 h 495"/>
                  <a:gd name="T26" fmla="*/ 122 w 312"/>
                  <a:gd name="T27" fmla="*/ 311 h 495"/>
                  <a:gd name="T28" fmla="*/ 122 w 312"/>
                  <a:gd name="T29" fmla="*/ 310 h 495"/>
                  <a:gd name="T30" fmla="*/ 42 w 312"/>
                  <a:gd name="T31" fmla="*/ 264 h 495"/>
                  <a:gd name="T32" fmla="*/ 0 w 312"/>
                  <a:gd name="T33" fmla="*/ 157 h 495"/>
                  <a:gd name="T34" fmla="*/ 156 w 312"/>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2" h="495">
                    <a:moveTo>
                      <a:pt x="156" y="0"/>
                    </a:moveTo>
                    <a:cubicBezTo>
                      <a:pt x="242" y="0"/>
                      <a:pt x="312" y="72"/>
                      <a:pt x="312" y="159"/>
                    </a:cubicBezTo>
                    <a:cubicBezTo>
                      <a:pt x="312" y="159"/>
                      <a:pt x="312" y="163"/>
                      <a:pt x="312" y="163"/>
                    </a:cubicBezTo>
                    <a:cubicBezTo>
                      <a:pt x="312" y="163"/>
                      <a:pt x="312" y="163"/>
                      <a:pt x="312" y="163"/>
                    </a:cubicBezTo>
                    <a:cubicBezTo>
                      <a:pt x="312" y="283"/>
                      <a:pt x="275" y="389"/>
                      <a:pt x="212" y="480"/>
                    </a:cubicBezTo>
                    <a:cubicBezTo>
                      <a:pt x="210" y="482"/>
                      <a:pt x="209" y="484"/>
                      <a:pt x="207" y="486"/>
                    </a:cubicBezTo>
                    <a:cubicBezTo>
                      <a:pt x="207" y="486"/>
                      <a:pt x="207" y="486"/>
                      <a:pt x="207" y="486"/>
                    </a:cubicBezTo>
                    <a:cubicBezTo>
                      <a:pt x="207" y="486"/>
                      <a:pt x="207" y="486"/>
                      <a:pt x="207" y="486"/>
                    </a:cubicBezTo>
                    <a:cubicBezTo>
                      <a:pt x="201" y="491"/>
                      <a:pt x="193" y="495"/>
                      <a:pt x="184" y="495"/>
                    </a:cubicBezTo>
                    <a:cubicBezTo>
                      <a:pt x="168" y="495"/>
                      <a:pt x="154" y="486"/>
                      <a:pt x="154" y="469"/>
                    </a:cubicBezTo>
                    <a:cubicBezTo>
                      <a:pt x="154" y="465"/>
                      <a:pt x="155" y="463"/>
                      <a:pt x="156" y="463"/>
                    </a:cubicBezTo>
                    <a:cubicBezTo>
                      <a:pt x="156" y="463"/>
                      <a:pt x="156" y="463"/>
                      <a:pt x="156" y="463"/>
                    </a:cubicBezTo>
                    <a:cubicBezTo>
                      <a:pt x="160" y="443"/>
                      <a:pt x="167" y="431"/>
                      <a:pt x="165" y="415"/>
                    </a:cubicBezTo>
                    <a:cubicBezTo>
                      <a:pt x="158" y="374"/>
                      <a:pt x="148" y="339"/>
                      <a:pt x="122" y="311"/>
                    </a:cubicBezTo>
                    <a:cubicBezTo>
                      <a:pt x="122" y="311"/>
                      <a:pt x="122" y="310"/>
                      <a:pt x="122" y="310"/>
                    </a:cubicBezTo>
                    <a:cubicBezTo>
                      <a:pt x="101" y="288"/>
                      <a:pt x="73" y="271"/>
                      <a:pt x="42" y="264"/>
                    </a:cubicBezTo>
                    <a:cubicBezTo>
                      <a:pt x="16" y="236"/>
                      <a:pt x="0" y="198"/>
                      <a:pt x="0" y="157"/>
                    </a:cubicBezTo>
                    <a:cubicBezTo>
                      <a:pt x="0" y="70"/>
                      <a:pt x="70" y="0"/>
                      <a:pt x="156" y="0"/>
                    </a:cubicBezTo>
                    <a:close/>
                  </a:path>
                </a:pathLst>
              </a:custGeom>
              <a:solidFill>
                <a:srgbClr val="B3B3B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16" name="Freeform 107"/>
              <p:cNvSpPr>
                <a:spLocks/>
              </p:cNvSpPr>
              <p:nvPr/>
            </p:nvSpPr>
            <p:spPr bwMode="auto">
              <a:xfrm>
                <a:off x="3933825" y="3319463"/>
                <a:ext cx="1174750" cy="1860550"/>
              </a:xfrm>
              <a:custGeom>
                <a:avLst/>
                <a:gdLst>
                  <a:gd name="T0" fmla="*/ 156 w 312"/>
                  <a:gd name="T1" fmla="*/ 0 h 495"/>
                  <a:gd name="T2" fmla="*/ 312 w 312"/>
                  <a:gd name="T3" fmla="*/ 159 h 495"/>
                  <a:gd name="T4" fmla="*/ 312 w 312"/>
                  <a:gd name="T5" fmla="*/ 163 h 495"/>
                  <a:gd name="T6" fmla="*/ 312 w 312"/>
                  <a:gd name="T7" fmla="*/ 163 h 495"/>
                  <a:gd name="T8" fmla="*/ 212 w 312"/>
                  <a:gd name="T9" fmla="*/ 480 h 495"/>
                  <a:gd name="T10" fmla="*/ 207 w 312"/>
                  <a:gd name="T11" fmla="*/ 486 h 495"/>
                  <a:gd name="T12" fmla="*/ 207 w 312"/>
                  <a:gd name="T13" fmla="*/ 486 h 495"/>
                  <a:gd name="T14" fmla="*/ 207 w 312"/>
                  <a:gd name="T15" fmla="*/ 486 h 495"/>
                  <a:gd name="T16" fmla="*/ 184 w 312"/>
                  <a:gd name="T17" fmla="*/ 495 h 495"/>
                  <a:gd name="T18" fmla="*/ 154 w 312"/>
                  <a:gd name="T19" fmla="*/ 469 h 495"/>
                  <a:gd name="T20" fmla="*/ 156 w 312"/>
                  <a:gd name="T21" fmla="*/ 463 h 495"/>
                  <a:gd name="T22" fmla="*/ 156 w 312"/>
                  <a:gd name="T23" fmla="*/ 463 h 495"/>
                  <a:gd name="T24" fmla="*/ 165 w 312"/>
                  <a:gd name="T25" fmla="*/ 415 h 495"/>
                  <a:gd name="T26" fmla="*/ 122 w 312"/>
                  <a:gd name="T27" fmla="*/ 311 h 495"/>
                  <a:gd name="T28" fmla="*/ 122 w 312"/>
                  <a:gd name="T29" fmla="*/ 310 h 495"/>
                  <a:gd name="T30" fmla="*/ 42 w 312"/>
                  <a:gd name="T31" fmla="*/ 264 h 495"/>
                  <a:gd name="T32" fmla="*/ 0 w 312"/>
                  <a:gd name="T33" fmla="*/ 157 h 495"/>
                  <a:gd name="T34" fmla="*/ 156 w 312"/>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2" h="495">
                    <a:moveTo>
                      <a:pt x="156" y="0"/>
                    </a:moveTo>
                    <a:cubicBezTo>
                      <a:pt x="242" y="0"/>
                      <a:pt x="312" y="72"/>
                      <a:pt x="312" y="159"/>
                    </a:cubicBezTo>
                    <a:cubicBezTo>
                      <a:pt x="312" y="159"/>
                      <a:pt x="312" y="163"/>
                      <a:pt x="312" y="163"/>
                    </a:cubicBezTo>
                    <a:cubicBezTo>
                      <a:pt x="312" y="163"/>
                      <a:pt x="312" y="163"/>
                      <a:pt x="312" y="163"/>
                    </a:cubicBezTo>
                    <a:cubicBezTo>
                      <a:pt x="312" y="283"/>
                      <a:pt x="275" y="389"/>
                      <a:pt x="212" y="480"/>
                    </a:cubicBezTo>
                    <a:cubicBezTo>
                      <a:pt x="210" y="482"/>
                      <a:pt x="209" y="484"/>
                      <a:pt x="207" y="486"/>
                    </a:cubicBezTo>
                    <a:cubicBezTo>
                      <a:pt x="207" y="486"/>
                      <a:pt x="207" y="486"/>
                      <a:pt x="207" y="486"/>
                    </a:cubicBezTo>
                    <a:cubicBezTo>
                      <a:pt x="207" y="486"/>
                      <a:pt x="207" y="486"/>
                      <a:pt x="207" y="486"/>
                    </a:cubicBezTo>
                    <a:cubicBezTo>
                      <a:pt x="201" y="491"/>
                      <a:pt x="193" y="495"/>
                      <a:pt x="184" y="495"/>
                    </a:cubicBezTo>
                    <a:cubicBezTo>
                      <a:pt x="168" y="495"/>
                      <a:pt x="154" y="486"/>
                      <a:pt x="154" y="469"/>
                    </a:cubicBezTo>
                    <a:cubicBezTo>
                      <a:pt x="154" y="465"/>
                      <a:pt x="155" y="463"/>
                      <a:pt x="156" y="463"/>
                    </a:cubicBezTo>
                    <a:cubicBezTo>
                      <a:pt x="156" y="463"/>
                      <a:pt x="156" y="463"/>
                      <a:pt x="156" y="463"/>
                    </a:cubicBezTo>
                    <a:cubicBezTo>
                      <a:pt x="160" y="443"/>
                      <a:pt x="167" y="431"/>
                      <a:pt x="165" y="415"/>
                    </a:cubicBezTo>
                    <a:cubicBezTo>
                      <a:pt x="158" y="374"/>
                      <a:pt x="148" y="339"/>
                      <a:pt x="122" y="311"/>
                    </a:cubicBezTo>
                    <a:cubicBezTo>
                      <a:pt x="122" y="311"/>
                      <a:pt x="122" y="310"/>
                      <a:pt x="122" y="310"/>
                    </a:cubicBezTo>
                    <a:cubicBezTo>
                      <a:pt x="101" y="288"/>
                      <a:pt x="73" y="271"/>
                      <a:pt x="42" y="264"/>
                    </a:cubicBezTo>
                    <a:cubicBezTo>
                      <a:pt x="16" y="236"/>
                      <a:pt x="0" y="198"/>
                      <a:pt x="0" y="157"/>
                    </a:cubicBezTo>
                    <a:cubicBezTo>
                      <a:pt x="0" y="70"/>
                      <a:pt x="70" y="0"/>
                      <a:pt x="156"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17" name="Freeform 108"/>
              <p:cNvSpPr>
                <a:spLocks/>
              </p:cNvSpPr>
              <p:nvPr/>
            </p:nvSpPr>
            <p:spPr bwMode="auto">
              <a:xfrm>
                <a:off x="2597150" y="412750"/>
                <a:ext cx="2244724" cy="4105275"/>
              </a:xfrm>
              <a:custGeom>
                <a:avLst/>
                <a:gdLst>
                  <a:gd name="T0" fmla="*/ 298 w 596"/>
                  <a:gd name="T1" fmla="*/ 1092 h 1092"/>
                  <a:gd name="T2" fmla="*/ 159 w 596"/>
                  <a:gd name="T3" fmla="*/ 1092 h 1092"/>
                  <a:gd name="T4" fmla="*/ 21 w 596"/>
                  <a:gd name="T5" fmla="*/ 513 h 1092"/>
                  <a:gd name="T6" fmla="*/ 298 w 596"/>
                  <a:gd name="T7" fmla="*/ 0 h 1092"/>
                  <a:gd name="T8" fmla="*/ 299 w 596"/>
                  <a:gd name="T9" fmla="*/ 0 h 1092"/>
                  <a:gd name="T10" fmla="*/ 575 w 596"/>
                  <a:gd name="T11" fmla="*/ 513 h 1092"/>
                  <a:gd name="T12" fmla="*/ 437 w 596"/>
                  <a:gd name="T13" fmla="*/ 1092 h 1092"/>
                  <a:gd name="T14" fmla="*/ 298 w 596"/>
                  <a:gd name="T15" fmla="*/ 1092 h 10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6" h="1092">
                    <a:moveTo>
                      <a:pt x="298" y="1092"/>
                    </a:moveTo>
                    <a:cubicBezTo>
                      <a:pt x="159" y="1092"/>
                      <a:pt x="159" y="1092"/>
                      <a:pt x="159" y="1092"/>
                    </a:cubicBezTo>
                    <a:cubicBezTo>
                      <a:pt x="31" y="824"/>
                      <a:pt x="21" y="513"/>
                      <a:pt x="21" y="513"/>
                    </a:cubicBezTo>
                    <a:cubicBezTo>
                      <a:pt x="0" y="212"/>
                      <a:pt x="298" y="0"/>
                      <a:pt x="298" y="0"/>
                    </a:cubicBezTo>
                    <a:cubicBezTo>
                      <a:pt x="299" y="0"/>
                      <a:pt x="299" y="0"/>
                      <a:pt x="299" y="0"/>
                    </a:cubicBezTo>
                    <a:cubicBezTo>
                      <a:pt x="299" y="0"/>
                      <a:pt x="596" y="212"/>
                      <a:pt x="575" y="513"/>
                    </a:cubicBezTo>
                    <a:cubicBezTo>
                      <a:pt x="575" y="513"/>
                      <a:pt x="566" y="824"/>
                      <a:pt x="437" y="1092"/>
                    </a:cubicBezTo>
                    <a:lnTo>
                      <a:pt x="298" y="109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18" name="Freeform 109"/>
              <p:cNvSpPr>
                <a:spLocks/>
              </p:cNvSpPr>
              <p:nvPr/>
            </p:nvSpPr>
            <p:spPr bwMode="auto">
              <a:xfrm>
                <a:off x="2728913" y="2792413"/>
                <a:ext cx="1987550" cy="647700"/>
              </a:xfrm>
              <a:custGeom>
                <a:avLst/>
                <a:gdLst>
                  <a:gd name="T0" fmla="*/ 508 w 528"/>
                  <a:gd name="T1" fmla="*/ 124 h 172"/>
                  <a:gd name="T2" fmla="*/ 528 w 528"/>
                  <a:gd name="T3" fmla="*/ 0 h 172"/>
                  <a:gd name="T4" fmla="*/ 248 w 528"/>
                  <a:gd name="T5" fmla="*/ 66 h 172"/>
                  <a:gd name="T6" fmla="*/ 0 w 528"/>
                  <a:gd name="T7" fmla="*/ 15 h 172"/>
                  <a:gd name="T8" fmla="*/ 21 w 528"/>
                  <a:gd name="T9" fmla="*/ 136 h 172"/>
                  <a:gd name="T10" fmla="*/ 248 w 528"/>
                  <a:gd name="T11" fmla="*/ 172 h 172"/>
                  <a:gd name="T12" fmla="*/ 508 w 528"/>
                  <a:gd name="T13" fmla="*/ 124 h 172"/>
                </a:gdLst>
                <a:ahLst/>
                <a:cxnLst>
                  <a:cxn ang="0">
                    <a:pos x="T0" y="T1"/>
                  </a:cxn>
                  <a:cxn ang="0">
                    <a:pos x="T2" y="T3"/>
                  </a:cxn>
                  <a:cxn ang="0">
                    <a:pos x="T4" y="T5"/>
                  </a:cxn>
                  <a:cxn ang="0">
                    <a:pos x="T6" y="T7"/>
                  </a:cxn>
                  <a:cxn ang="0">
                    <a:pos x="T8" y="T9"/>
                  </a:cxn>
                  <a:cxn ang="0">
                    <a:pos x="T10" y="T11"/>
                  </a:cxn>
                  <a:cxn ang="0">
                    <a:pos x="T12" y="T13"/>
                  </a:cxn>
                </a:cxnLst>
                <a:rect l="0" t="0" r="r" b="b"/>
                <a:pathLst>
                  <a:path w="528" h="172">
                    <a:moveTo>
                      <a:pt x="508" y="124"/>
                    </a:moveTo>
                    <a:cubicBezTo>
                      <a:pt x="517" y="79"/>
                      <a:pt x="524" y="36"/>
                      <a:pt x="528" y="0"/>
                    </a:cubicBezTo>
                    <a:cubicBezTo>
                      <a:pt x="444" y="42"/>
                      <a:pt x="349" y="66"/>
                      <a:pt x="248" y="66"/>
                    </a:cubicBezTo>
                    <a:cubicBezTo>
                      <a:pt x="160" y="66"/>
                      <a:pt x="76" y="48"/>
                      <a:pt x="0" y="15"/>
                    </a:cubicBezTo>
                    <a:cubicBezTo>
                      <a:pt x="5" y="51"/>
                      <a:pt x="12" y="92"/>
                      <a:pt x="21" y="136"/>
                    </a:cubicBezTo>
                    <a:cubicBezTo>
                      <a:pt x="92" y="159"/>
                      <a:pt x="169" y="172"/>
                      <a:pt x="248" y="172"/>
                    </a:cubicBezTo>
                    <a:cubicBezTo>
                      <a:pt x="340" y="172"/>
                      <a:pt x="427" y="155"/>
                      <a:pt x="508" y="12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19" name="Freeform 110"/>
              <p:cNvSpPr>
                <a:spLocks/>
              </p:cNvSpPr>
              <p:nvPr/>
            </p:nvSpPr>
            <p:spPr bwMode="auto">
              <a:xfrm>
                <a:off x="2668588" y="1962150"/>
                <a:ext cx="2100262" cy="530225"/>
              </a:xfrm>
              <a:custGeom>
                <a:avLst/>
                <a:gdLst>
                  <a:gd name="T0" fmla="*/ 557 w 558"/>
                  <a:gd name="T1" fmla="*/ 80 h 141"/>
                  <a:gd name="T2" fmla="*/ 552 w 558"/>
                  <a:gd name="T3" fmla="*/ 0 h 141"/>
                  <a:gd name="T4" fmla="*/ 278 w 558"/>
                  <a:gd name="T5" fmla="*/ 62 h 141"/>
                  <a:gd name="T6" fmla="*/ 6 w 558"/>
                  <a:gd name="T7" fmla="*/ 1 h 141"/>
                  <a:gd name="T8" fmla="*/ 2 w 558"/>
                  <a:gd name="T9" fmla="*/ 92 h 141"/>
                  <a:gd name="T10" fmla="*/ 264 w 558"/>
                  <a:gd name="T11" fmla="*/ 141 h 141"/>
                  <a:gd name="T12" fmla="*/ 557 w 558"/>
                  <a:gd name="T13" fmla="*/ 80 h 141"/>
                </a:gdLst>
                <a:ahLst/>
                <a:cxnLst>
                  <a:cxn ang="0">
                    <a:pos x="T0" y="T1"/>
                  </a:cxn>
                  <a:cxn ang="0">
                    <a:pos x="T2" y="T3"/>
                  </a:cxn>
                  <a:cxn ang="0">
                    <a:pos x="T4" y="T5"/>
                  </a:cxn>
                  <a:cxn ang="0">
                    <a:pos x="T6" y="T7"/>
                  </a:cxn>
                  <a:cxn ang="0">
                    <a:pos x="T8" y="T9"/>
                  </a:cxn>
                  <a:cxn ang="0">
                    <a:pos x="T10" y="T11"/>
                  </a:cxn>
                  <a:cxn ang="0">
                    <a:pos x="T12" y="T13"/>
                  </a:cxn>
                </a:cxnLst>
                <a:rect l="0" t="0" r="r" b="b"/>
                <a:pathLst>
                  <a:path w="558" h="141">
                    <a:moveTo>
                      <a:pt x="557" y="80"/>
                    </a:moveTo>
                    <a:cubicBezTo>
                      <a:pt x="558" y="53"/>
                      <a:pt x="556" y="26"/>
                      <a:pt x="552" y="0"/>
                    </a:cubicBezTo>
                    <a:cubicBezTo>
                      <a:pt x="469" y="40"/>
                      <a:pt x="376" y="62"/>
                      <a:pt x="278" y="62"/>
                    </a:cubicBezTo>
                    <a:cubicBezTo>
                      <a:pt x="181" y="62"/>
                      <a:pt x="88" y="40"/>
                      <a:pt x="6" y="1"/>
                    </a:cubicBezTo>
                    <a:cubicBezTo>
                      <a:pt x="2" y="31"/>
                      <a:pt x="0" y="61"/>
                      <a:pt x="2" y="92"/>
                    </a:cubicBezTo>
                    <a:cubicBezTo>
                      <a:pt x="84" y="123"/>
                      <a:pt x="172" y="141"/>
                      <a:pt x="264" y="141"/>
                    </a:cubicBezTo>
                    <a:cubicBezTo>
                      <a:pt x="368" y="141"/>
                      <a:pt x="467" y="119"/>
                      <a:pt x="557"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20" name="Oval 111"/>
              <p:cNvSpPr>
                <a:spLocks noChangeArrowheads="1"/>
              </p:cNvSpPr>
              <p:nvPr/>
            </p:nvSpPr>
            <p:spPr bwMode="auto">
              <a:xfrm>
                <a:off x="3587750" y="2214563"/>
                <a:ext cx="255587" cy="255588"/>
              </a:xfrm>
              <a:prstGeom prst="ellipse">
                <a:avLst/>
              </a:prstGeom>
              <a:solidFill>
                <a:srgbClr val="B3B3B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21" name="Oval 112"/>
              <p:cNvSpPr>
                <a:spLocks noChangeArrowheads="1"/>
              </p:cNvSpPr>
              <p:nvPr/>
            </p:nvSpPr>
            <p:spPr bwMode="auto">
              <a:xfrm>
                <a:off x="3587750" y="2214563"/>
                <a:ext cx="255587" cy="255588"/>
              </a:xfrm>
              <a:prstGeom prst="ellipse">
                <a:avLst/>
              </a:prstGeom>
              <a:solidFill>
                <a:srgbClr val="B3B3B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22" name="Oval 113"/>
              <p:cNvSpPr>
                <a:spLocks noChangeArrowheads="1"/>
              </p:cNvSpPr>
              <p:nvPr/>
            </p:nvSpPr>
            <p:spPr bwMode="auto">
              <a:xfrm>
                <a:off x="3587750" y="2214563"/>
                <a:ext cx="255587" cy="255588"/>
              </a:xfrm>
              <a:prstGeom prst="ellipse">
                <a:avLst/>
              </a:prstGeom>
              <a:solidFill>
                <a:srgbClr val="BFBFBF"/>
              </a:solidFill>
              <a:ln>
                <a:noFill/>
              </a:ln>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23" name="Oval 114"/>
              <p:cNvSpPr>
                <a:spLocks noChangeArrowheads="1"/>
              </p:cNvSpPr>
              <p:nvPr/>
            </p:nvSpPr>
            <p:spPr bwMode="auto">
              <a:xfrm>
                <a:off x="3602038" y="2635250"/>
                <a:ext cx="207962" cy="203200"/>
              </a:xfrm>
              <a:prstGeom prst="ellipse">
                <a:avLst/>
              </a:prstGeom>
              <a:solidFill>
                <a:srgbClr val="B3B3B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24" name="Oval 115"/>
              <p:cNvSpPr>
                <a:spLocks noChangeArrowheads="1"/>
              </p:cNvSpPr>
              <p:nvPr/>
            </p:nvSpPr>
            <p:spPr bwMode="auto">
              <a:xfrm>
                <a:off x="3602038" y="2635250"/>
                <a:ext cx="207962" cy="203200"/>
              </a:xfrm>
              <a:prstGeom prst="ellipse">
                <a:avLst/>
              </a:prstGeom>
              <a:solidFill>
                <a:srgbClr val="B3B3B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25" name="Oval 116"/>
              <p:cNvSpPr>
                <a:spLocks noChangeArrowheads="1"/>
              </p:cNvSpPr>
              <p:nvPr/>
            </p:nvSpPr>
            <p:spPr bwMode="auto">
              <a:xfrm>
                <a:off x="3602038" y="2635250"/>
                <a:ext cx="207962" cy="203200"/>
              </a:xfrm>
              <a:prstGeom prst="ellipse">
                <a:avLst/>
              </a:prstGeom>
              <a:solidFill>
                <a:srgbClr val="BFBFBF"/>
              </a:solidFill>
              <a:ln>
                <a:noFill/>
              </a:ln>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26" name="Oval 117"/>
              <p:cNvSpPr>
                <a:spLocks noChangeArrowheads="1"/>
              </p:cNvSpPr>
              <p:nvPr/>
            </p:nvSpPr>
            <p:spPr bwMode="auto">
              <a:xfrm>
                <a:off x="3602038" y="2987675"/>
                <a:ext cx="207962" cy="203200"/>
              </a:xfrm>
              <a:prstGeom prst="ellipse">
                <a:avLst/>
              </a:prstGeom>
              <a:solidFill>
                <a:srgbClr val="B3B3B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27" name="Oval 118"/>
              <p:cNvSpPr>
                <a:spLocks noChangeArrowheads="1"/>
              </p:cNvSpPr>
              <p:nvPr/>
            </p:nvSpPr>
            <p:spPr bwMode="auto">
              <a:xfrm>
                <a:off x="3602038" y="2987675"/>
                <a:ext cx="207962" cy="203200"/>
              </a:xfrm>
              <a:prstGeom prst="ellipse">
                <a:avLst/>
              </a:prstGeom>
              <a:solidFill>
                <a:srgbClr val="B3B3B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28" name="Oval 119"/>
              <p:cNvSpPr>
                <a:spLocks noChangeArrowheads="1"/>
              </p:cNvSpPr>
              <p:nvPr/>
            </p:nvSpPr>
            <p:spPr bwMode="auto">
              <a:xfrm>
                <a:off x="3602038" y="2987675"/>
                <a:ext cx="207962" cy="203200"/>
              </a:xfrm>
              <a:prstGeom prst="ellipse">
                <a:avLst/>
              </a:prstGeom>
              <a:solidFill>
                <a:srgbClr val="BFBFBF"/>
              </a:solidFill>
              <a:ln>
                <a:noFill/>
              </a:ln>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29" name="Freeform 120"/>
              <p:cNvSpPr>
                <a:spLocks/>
              </p:cNvSpPr>
              <p:nvPr/>
            </p:nvSpPr>
            <p:spPr bwMode="auto">
              <a:xfrm>
                <a:off x="3568700" y="3319463"/>
                <a:ext cx="293687" cy="1863725"/>
              </a:xfrm>
              <a:custGeom>
                <a:avLst/>
                <a:gdLst>
                  <a:gd name="T0" fmla="*/ 77 w 78"/>
                  <a:gd name="T1" fmla="*/ 48 h 496"/>
                  <a:gd name="T2" fmla="*/ 78 w 78"/>
                  <a:gd name="T3" fmla="*/ 39 h 496"/>
                  <a:gd name="T4" fmla="*/ 39 w 78"/>
                  <a:gd name="T5" fmla="*/ 0 h 496"/>
                  <a:gd name="T6" fmla="*/ 0 w 78"/>
                  <a:gd name="T7" fmla="*/ 40 h 496"/>
                  <a:gd name="T8" fmla="*/ 18 w 78"/>
                  <a:gd name="T9" fmla="*/ 475 h 496"/>
                  <a:gd name="T10" fmla="*/ 19 w 78"/>
                  <a:gd name="T11" fmla="*/ 475 h 496"/>
                  <a:gd name="T12" fmla="*/ 19 w 78"/>
                  <a:gd name="T13" fmla="*/ 475 h 496"/>
                  <a:gd name="T14" fmla="*/ 40 w 78"/>
                  <a:gd name="T15" fmla="*/ 496 h 496"/>
                  <a:gd name="T16" fmla="*/ 61 w 78"/>
                  <a:gd name="T17" fmla="*/ 475 h 496"/>
                  <a:gd name="T18" fmla="*/ 61 w 78"/>
                  <a:gd name="T19" fmla="*/ 475 h 496"/>
                  <a:gd name="T20" fmla="*/ 61 w 78"/>
                  <a:gd name="T21" fmla="*/ 475 h 496"/>
                  <a:gd name="T22" fmla="*/ 77 w 78"/>
                  <a:gd name="T23" fmla="*/ 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496">
                    <a:moveTo>
                      <a:pt x="77" y="48"/>
                    </a:moveTo>
                    <a:cubicBezTo>
                      <a:pt x="77" y="45"/>
                      <a:pt x="78" y="42"/>
                      <a:pt x="78" y="39"/>
                    </a:cubicBezTo>
                    <a:cubicBezTo>
                      <a:pt x="78" y="18"/>
                      <a:pt x="60" y="0"/>
                      <a:pt x="39" y="0"/>
                    </a:cubicBezTo>
                    <a:cubicBezTo>
                      <a:pt x="17" y="0"/>
                      <a:pt x="0" y="18"/>
                      <a:pt x="0" y="40"/>
                    </a:cubicBezTo>
                    <a:cubicBezTo>
                      <a:pt x="18" y="475"/>
                      <a:pt x="18" y="475"/>
                      <a:pt x="18" y="475"/>
                    </a:cubicBezTo>
                    <a:cubicBezTo>
                      <a:pt x="19" y="475"/>
                      <a:pt x="19" y="475"/>
                      <a:pt x="19" y="475"/>
                    </a:cubicBezTo>
                    <a:cubicBezTo>
                      <a:pt x="19" y="475"/>
                      <a:pt x="19" y="475"/>
                      <a:pt x="19" y="475"/>
                    </a:cubicBezTo>
                    <a:cubicBezTo>
                      <a:pt x="19" y="487"/>
                      <a:pt x="29" y="496"/>
                      <a:pt x="40" y="496"/>
                    </a:cubicBezTo>
                    <a:cubicBezTo>
                      <a:pt x="52" y="496"/>
                      <a:pt x="61" y="487"/>
                      <a:pt x="61" y="475"/>
                    </a:cubicBezTo>
                    <a:cubicBezTo>
                      <a:pt x="61" y="475"/>
                      <a:pt x="61" y="475"/>
                      <a:pt x="61" y="475"/>
                    </a:cubicBezTo>
                    <a:cubicBezTo>
                      <a:pt x="61" y="475"/>
                      <a:pt x="61" y="475"/>
                      <a:pt x="61" y="475"/>
                    </a:cubicBezTo>
                    <a:lnTo>
                      <a:pt x="77" y="4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30" name="Oval 121"/>
              <p:cNvSpPr>
                <a:spLocks noChangeArrowheads="1"/>
              </p:cNvSpPr>
              <p:nvPr/>
            </p:nvSpPr>
            <p:spPr bwMode="auto">
              <a:xfrm>
                <a:off x="3360738" y="1187450"/>
                <a:ext cx="735012" cy="733425"/>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sp>
            <p:nvSpPr>
              <p:cNvPr id="31" name="Freeform 122"/>
              <p:cNvSpPr>
                <a:spLocks noEditPoints="1"/>
              </p:cNvSpPr>
              <p:nvPr/>
            </p:nvSpPr>
            <p:spPr bwMode="auto">
              <a:xfrm>
                <a:off x="3319463" y="1157288"/>
                <a:ext cx="790575" cy="790575"/>
              </a:xfrm>
              <a:custGeom>
                <a:avLst/>
                <a:gdLst>
                  <a:gd name="T0" fmla="*/ 105 w 210"/>
                  <a:gd name="T1" fmla="*/ 0 h 210"/>
                  <a:gd name="T2" fmla="*/ 0 w 210"/>
                  <a:gd name="T3" fmla="*/ 105 h 210"/>
                  <a:gd name="T4" fmla="*/ 105 w 210"/>
                  <a:gd name="T5" fmla="*/ 210 h 210"/>
                  <a:gd name="T6" fmla="*/ 210 w 210"/>
                  <a:gd name="T7" fmla="*/ 105 h 210"/>
                  <a:gd name="T8" fmla="*/ 105 w 210"/>
                  <a:gd name="T9" fmla="*/ 0 h 210"/>
                  <a:gd name="T10" fmla="*/ 105 w 210"/>
                  <a:gd name="T11" fmla="*/ 193 h 210"/>
                  <a:gd name="T12" fmla="*/ 17 w 210"/>
                  <a:gd name="T13" fmla="*/ 105 h 210"/>
                  <a:gd name="T14" fmla="*/ 105 w 210"/>
                  <a:gd name="T15" fmla="*/ 18 h 210"/>
                  <a:gd name="T16" fmla="*/ 192 w 210"/>
                  <a:gd name="T17" fmla="*/ 105 h 210"/>
                  <a:gd name="T18" fmla="*/ 105 w 210"/>
                  <a:gd name="T19" fmla="*/ 19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 h="210">
                    <a:moveTo>
                      <a:pt x="105" y="0"/>
                    </a:moveTo>
                    <a:cubicBezTo>
                      <a:pt x="47" y="0"/>
                      <a:pt x="0" y="47"/>
                      <a:pt x="0" y="105"/>
                    </a:cubicBezTo>
                    <a:cubicBezTo>
                      <a:pt x="0" y="163"/>
                      <a:pt x="47" y="210"/>
                      <a:pt x="105" y="210"/>
                    </a:cubicBezTo>
                    <a:cubicBezTo>
                      <a:pt x="163" y="210"/>
                      <a:pt x="210" y="163"/>
                      <a:pt x="210" y="105"/>
                    </a:cubicBezTo>
                    <a:cubicBezTo>
                      <a:pt x="210" y="47"/>
                      <a:pt x="163" y="0"/>
                      <a:pt x="105" y="0"/>
                    </a:cubicBezTo>
                    <a:close/>
                    <a:moveTo>
                      <a:pt x="105" y="193"/>
                    </a:moveTo>
                    <a:cubicBezTo>
                      <a:pt x="56" y="193"/>
                      <a:pt x="17" y="154"/>
                      <a:pt x="17" y="105"/>
                    </a:cubicBezTo>
                    <a:cubicBezTo>
                      <a:pt x="17" y="57"/>
                      <a:pt x="56" y="18"/>
                      <a:pt x="105" y="18"/>
                    </a:cubicBezTo>
                    <a:cubicBezTo>
                      <a:pt x="153" y="18"/>
                      <a:pt x="192" y="57"/>
                      <a:pt x="192" y="105"/>
                    </a:cubicBezTo>
                    <a:cubicBezTo>
                      <a:pt x="192" y="154"/>
                      <a:pt x="153" y="193"/>
                      <a:pt x="105" y="1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a:buClrTx/>
                  <a:buFontTx/>
                  <a:buNone/>
                </a:pPr>
                <a:endParaRPr lang="id-ID" sz="1800" kern="1200">
                  <a:solidFill>
                    <a:prstClr val="black"/>
                  </a:solidFill>
                  <a:latin typeface="Century Gothic"/>
                  <a:ea typeface="+mn-ea"/>
                  <a:cs typeface="+mn-cs"/>
                </a:endParaRPr>
              </a:p>
            </p:txBody>
          </p:sp>
        </p:grpSp>
      </p:grpSp>
    </p:spTree>
    <p:extLst>
      <p:ext uri="{BB962C8B-B14F-4D97-AF65-F5344CB8AC3E}">
        <p14:creationId xmlns:p14="http://schemas.microsoft.com/office/powerpoint/2010/main" val="4101286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 3.33333E-6 L 0.4375 -0.57338 " pathEditMode="relative" rAng="0" ptsTypes="AA">
                                      <p:cBhvr>
                                        <p:cTn id="18" dur="2000" fill="hold"/>
                                        <p:tgtEl>
                                          <p:spTgt spid="8"/>
                                        </p:tgtEl>
                                        <p:attrNameLst>
                                          <p:attrName>ppt_x</p:attrName>
                                          <p:attrName>ppt_y</p:attrName>
                                        </p:attrNameLst>
                                      </p:cBhvr>
                                      <p:rCtr x="21875" y="-286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3193143"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25" name="Rectangle 24"/>
          <p:cNvSpPr/>
          <p:nvPr/>
        </p:nvSpPr>
        <p:spPr>
          <a:xfrm>
            <a:off x="-1" y="613534"/>
            <a:ext cx="3193143" cy="1222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300" normalizeH="0" baseline="0" noProof="0" dirty="0">
                <a:ln>
                  <a:noFill/>
                </a:ln>
                <a:solidFill>
                  <a:prstClr val="white">
                    <a:lumMod val="85000"/>
                  </a:prstClr>
                </a:solidFill>
                <a:effectLst/>
                <a:uLnTx/>
                <a:uFillTx/>
                <a:latin typeface="Arial" panose="020B0604020202020204" pitchFamily="34" charset="0"/>
                <a:ea typeface="Segoe UI Black" panose="020B0A02040204020203" pitchFamily="34" charset="0"/>
                <a:cs typeface="Arial" panose="020B0604020202020204" pitchFamily="34" charset="0"/>
              </a:rPr>
              <a:t>Contents</a:t>
            </a:r>
            <a:endParaRPr kumimoji="0" lang="en-US" sz="4800" b="1" i="0" u="none" strike="noStrike" kern="1200" cap="none" spc="600" normalizeH="0" baseline="0" noProof="0" dirty="0">
              <a:ln>
                <a:noFill/>
              </a:ln>
              <a:solidFill>
                <a:prstClr val="white">
                  <a:lumMod val="85000"/>
                </a:prstClr>
              </a:solidFill>
              <a:effectLst/>
              <a:uLnTx/>
              <a:uFillTx/>
              <a:latin typeface="Arial" panose="020B0604020202020204" pitchFamily="34" charset="0"/>
              <a:ea typeface="Segoe UI Black" panose="020B0A02040204020203"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lumMod val="85000"/>
                </a:prstClr>
              </a:solidFill>
              <a:effectLst/>
              <a:uLnTx/>
              <a:uFillTx/>
              <a:latin typeface="Segoe UI Light" panose="020B0502040204020203" pitchFamily="34" charset="0"/>
              <a:ea typeface="Ebrima" panose="02000000000000000000" pitchFamily="2" charset="0"/>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lumMod val="85000"/>
                </a:prstClr>
              </a:solidFill>
              <a:effectLst/>
              <a:uLnTx/>
              <a:uFillTx/>
              <a:latin typeface="Segoe UI Light" panose="020B0502040204020203" pitchFamily="34" charset="0"/>
              <a:ea typeface="Ebrima" panose="02000000000000000000" pitchFamily="2" charset="0"/>
              <a:cs typeface="Segoe UI Light" panose="020B0502040204020203" pitchFamily="34" charset="0"/>
            </a:endParaRPr>
          </a:p>
        </p:txBody>
      </p:sp>
      <p:sp>
        <p:nvSpPr>
          <p:cNvPr id="33" name="AutoShape 1">
            <a:extLst>
              <a:ext uri="{FF2B5EF4-FFF2-40B4-BE49-F238E27FC236}">
                <a16:creationId xmlns:a16="http://schemas.microsoft.com/office/drawing/2014/main" id="{4105E35C-2E46-4C4D-8157-E82DD6C09F1B}"/>
              </a:ext>
            </a:extLst>
          </p:cNvPr>
          <p:cNvSpPr>
            <a:spLocks/>
          </p:cNvSpPr>
          <p:nvPr/>
        </p:nvSpPr>
        <p:spPr bwMode="auto">
          <a:xfrm>
            <a:off x="601363" y="2836612"/>
            <a:ext cx="9286321" cy="1428155"/>
          </a:xfrm>
          <a:custGeom>
            <a:avLst/>
            <a:gdLst>
              <a:gd name="T0" fmla="*/ 0 w 21600"/>
              <a:gd name="T1" fmla="*/ 224273 h 21600"/>
              <a:gd name="T2" fmla="*/ 8449937 w 21600"/>
              <a:gd name="T3" fmla="*/ 224273 h 21600"/>
              <a:gd name="T4" fmla="*/ 9245796 w 21600"/>
              <a:gd name="T5" fmla="*/ 224273 h 21600"/>
              <a:gd name="T6" fmla="*/ 9245796 w 21600"/>
              <a:gd name="T7" fmla="*/ 3787784 h 21600"/>
              <a:gd name="T8" fmla="*/ 13180704 w 21600"/>
              <a:gd name="T9" fmla="*/ 3787784 h 21600"/>
              <a:gd name="T10" fmla="*/ 13180704 w 21600"/>
              <a:gd name="T11" fmla="*/ 0 h 21600"/>
              <a:gd name="T12" fmla="*/ 16862713 w 21600"/>
              <a:gd name="T13" fmla="*/ 0 h 21600"/>
              <a:gd name="T14" fmla="*/ 16862713 w 21600"/>
              <a:gd name="T15" fmla="*/ 1208995 h 21600"/>
              <a:gd name="T16" fmla="*/ 21332324 w 21600"/>
              <a:gd name="T17" fmla="*/ 1208995 h 21600"/>
              <a:gd name="T18" fmla="*/ 21332324 w 21600"/>
              <a:gd name="T19" fmla="*/ 3808413 h 21600"/>
              <a:gd name="T20" fmla="*/ 22296438 w 21600"/>
              <a:gd name="T21" fmla="*/ 3803652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0" y="1272"/>
                </a:moveTo>
                <a:lnTo>
                  <a:pt x="8186" y="1272"/>
                </a:lnTo>
                <a:lnTo>
                  <a:pt x="8957" y="1272"/>
                </a:lnTo>
                <a:lnTo>
                  <a:pt x="8957" y="21483"/>
                </a:lnTo>
                <a:lnTo>
                  <a:pt x="12769" y="21483"/>
                </a:lnTo>
                <a:lnTo>
                  <a:pt x="12769" y="0"/>
                </a:lnTo>
                <a:lnTo>
                  <a:pt x="16336" y="0"/>
                </a:lnTo>
                <a:lnTo>
                  <a:pt x="16336" y="6857"/>
                </a:lnTo>
                <a:lnTo>
                  <a:pt x="20666" y="6857"/>
                </a:lnTo>
                <a:lnTo>
                  <a:pt x="20666" y="21600"/>
                </a:lnTo>
                <a:lnTo>
                  <a:pt x="21600" y="21573"/>
                </a:lnTo>
              </a:path>
            </a:pathLst>
          </a:custGeom>
          <a:noFill/>
          <a:ln w="50800" cap="flat">
            <a:solidFill>
              <a:srgbClr val="B3B2B2"/>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pPr algn="ctr" fontAlgn="base">
              <a:spcBef>
                <a:spcPct val="0"/>
              </a:spcBef>
              <a:spcAft>
                <a:spcPct val="0"/>
              </a:spcAft>
            </a:pPr>
            <a:endParaRPr lang="en-US" sz="2100" dirty="0">
              <a:solidFill>
                <a:srgbClr val="2F3F4A"/>
              </a:solidFill>
              <a:latin typeface="Calibri" panose="020F0502020204030204"/>
              <a:sym typeface="Gill Sans" charset="0"/>
            </a:endParaRPr>
          </a:p>
        </p:txBody>
      </p:sp>
      <p:sp>
        <p:nvSpPr>
          <p:cNvPr id="34" name="Rectangle 6">
            <a:extLst>
              <a:ext uri="{FF2B5EF4-FFF2-40B4-BE49-F238E27FC236}">
                <a16:creationId xmlns:a16="http://schemas.microsoft.com/office/drawing/2014/main" id="{D6AF0AAB-DA08-8B4D-9B04-29FC5A39B5AB}"/>
              </a:ext>
            </a:extLst>
          </p:cNvPr>
          <p:cNvSpPr>
            <a:spLocks/>
          </p:cNvSpPr>
          <p:nvPr/>
        </p:nvSpPr>
        <p:spPr bwMode="auto">
          <a:xfrm>
            <a:off x="757610" y="2112649"/>
            <a:ext cx="1677919"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ctr" fontAlgn="base">
              <a:spcBef>
                <a:spcPct val="0"/>
              </a:spcBef>
              <a:spcAft>
                <a:spcPct val="0"/>
              </a:spcAft>
            </a:pPr>
            <a:r>
              <a:rPr lang="en-US" sz="2000" dirty="0" smtClean="0">
                <a:solidFill>
                  <a:srgbClr val="5B9BD5"/>
                </a:solidFill>
                <a:latin typeface="Calibri Light" panose="020F0302020204030204"/>
                <a:ea typeface="ＭＳ Ｐゴシック" charset="0"/>
                <a:cs typeface="ＭＳ Ｐゴシック" charset="0"/>
                <a:sym typeface="Source Sans Pro" charset="0"/>
              </a:rPr>
              <a:t>Business Case Introduction</a:t>
            </a:r>
            <a:endParaRPr lang="en-US" sz="2000" dirty="0">
              <a:solidFill>
                <a:srgbClr val="5B9BD5"/>
              </a:solidFill>
              <a:latin typeface="Calibri Light" panose="020F0302020204030204"/>
              <a:ea typeface="ＭＳ Ｐゴシック" charset="0"/>
              <a:cs typeface="ＭＳ Ｐゴシック" charset="0"/>
              <a:sym typeface="Source Sans Pro" charset="0"/>
            </a:endParaRPr>
          </a:p>
          <a:p>
            <a:pPr marL="257175" indent="-257175" fontAlgn="base">
              <a:spcBef>
                <a:spcPct val="0"/>
              </a:spcBef>
              <a:spcAft>
                <a:spcPct val="0"/>
              </a:spcAft>
              <a:buFontTx/>
              <a:buChar char="-"/>
            </a:pPr>
            <a:endParaRPr lang="en-US" sz="1350" dirty="0">
              <a:solidFill>
                <a:srgbClr val="323E4A"/>
              </a:solidFill>
              <a:latin typeface="Source Sans Pro" charset="0"/>
              <a:ea typeface="ＭＳ Ｐゴシック" charset="0"/>
              <a:cs typeface="ＭＳ Ｐゴシック" charset="0"/>
              <a:sym typeface="Source Sans Pro" charset="0"/>
            </a:endParaRPr>
          </a:p>
          <a:p>
            <a:pPr marL="214313" indent="-214313" fontAlgn="base">
              <a:spcBef>
                <a:spcPct val="0"/>
              </a:spcBef>
              <a:spcAft>
                <a:spcPct val="0"/>
              </a:spcAft>
              <a:buFontTx/>
              <a:buChar char="-"/>
            </a:pPr>
            <a:endParaRPr lang="en-US" sz="1350" dirty="0">
              <a:solidFill>
                <a:srgbClr val="495869"/>
              </a:solidFill>
              <a:latin typeface="Source Sans Pro" charset="0"/>
              <a:ea typeface="ＭＳ Ｐゴシック" charset="0"/>
              <a:cs typeface="ＭＳ Ｐゴシック" charset="0"/>
              <a:sym typeface="Source Sans Pro" charset="0"/>
            </a:endParaRPr>
          </a:p>
        </p:txBody>
      </p:sp>
      <p:sp>
        <p:nvSpPr>
          <p:cNvPr id="35" name="Oval 13">
            <a:extLst>
              <a:ext uri="{FF2B5EF4-FFF2-40B4-BE49-F238E27FC236}">
                <a16:creationId xmlns:a16="http://schemas.microsoft.com/office/drawing/2014/main" id="{F8D1BB13-5E4B-9E48-A4FD-CFC31834AB7F}"/>
              </a:ext>
            </a:extLst>
          </p:cNvPr>
          <p:cNvSpPr>
            <a:spLocks/>
          </p:cNvSpPr>
          <p:nvPr/>
        </p:nvSpPr>
        <p:spPr bwMode="auto">
          <a:xfrm>
            <a:off x="5148868" y="4173533"/>
            <a:ext cx="171450" cy="171450"/>
          </a:xfrm>
          <a:prstGeom prst="ellipse">
            <a:avLst/>
          </a:prstGeom>
          <a:solidFill>
            <a:srgbClr val="FFC000"/>
          </a:solidFill>
          <a:ln w="25400" cap="flat">
            <a:solidFill>
              <a:sysClr val="windowText" lastClr="000000">
                <a:alpha val="0"/>
              </a:sysClr>
            </a:solidFill>
            <a:prstDash val="solid"/>
            <a:miter lim="800000"/>
            <a:headEnd type="none" w="med" len="med"/>
            <a:tailEnd type="none" w="med" len="med"/>
          </a:ln>
        </p:spPr>
        <p:txBody>
          <a:bodyPr lIns="0" tIns="0" rIns="0" bIns="0"/>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100" b="0" i="0" u="none" strike="noStrike" kern="0" cap="none" spc="0" normalizeH="0" baseline="0" noProof="0" dirty="0">
              <a:ln>
                <a:noFill/>
              </a:ln>
              <a:solidFill>
                <a:srgbClr val="2F3F4A"/>
              </a:solidFill>
              <a:effectLst/>
              <a:uLnTx/>
              <a:uFillTx/>
              <a:latin typeface="Calibri" panose="020F0502020204030204"/>
              <a:sym typeface="Gill Sans" charset="0"/>
            </a:endParaRPr>
          </a:p>
        </p:txBody>
      </p:sp>
      <p:sp>
        <p:nvSpPr>
          <p:cNvPr id="36" name="Rectangle 14">
            <a:extLst>
              <a:ext uri="{FF2B5EF4-FFF2-40B4-BE49-F238E27FC236}">
                <a16:creationId xmlns:a16="http://schemas.microsoft.com/office/drawing/2014/main" id="{06FA5216-E8DB-8F4C-B708-74E2D61F6889}"/>
              </a:ext>
            </a:extLst>
          </p:cNvPr>
          <p:cNvSpPr>
            <a:spLocks/>
          </p:cNvSpPr>
          <p:nvPr/>
        </p:nvSpPr>
        <p:spPr bwMode="auto">
          <a:xfrm>
            <a:off x="4276352" y="2196586"/>
            <a:ext cx="1557338" cy="576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fontAlgn="base">
              <a:spcBef>
                <a:spcPct val="0"/>
              </a:spcBef>
              <a:spcAft>
                <a:spcPct val="0"/>
              </a:spcAft>
              <a:defRPr/>
            </a:pPr>
            <a:endParaRPr lang="en-US" sz="1013" dirty="0">
              <a:solidFill>
                <a:srgbClr val="495869"/>
              </a:solidFill>
              <a:latin typeface="Source Sans Pro Bold" charset="0"/>
              <a:ea typeface="ＭＳ Ｐゴシック" charset="0"/>
              <a:cs typeface="Source Sans Pro Bold" charset="0"/>
              <a:sym typeface="Source Sans Pro Bold" charset="0"/>
            </a:endParaRPr>
          </a:p>
        </p:txBody>
      </p:sp>
      <p:sp>
        <p:nvSpPr>
          <p:cNvPr id="37" name="Rectangle 15">
            <a:extLst>
              <a:ext uri="{FF2B5EF4-FFF2-40B4-BE49-F238E27FC236}">
                <a16:creationId xmlns:a16="http://schemas.microsoft.com/office/drawing/2014/main" id="{4700D724-53AD-DE47-B5C4-B17E7323D009}"/>
              </a:ext>
            </a:extLst>
          </p:cNvPr>
          <p:cNvSpPr>
            <a:spLocks/>
          </p:cNvSpPr>
          <p:nvPr/>
        </p:nvSpPr>
        <p:spPr bwMode="auto">
          <a:xfrm>
            <a:off x="4785939" y="4406386"/>
            <a:ext cx="1557338" cy="576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fontAlgn="base">
              <a:spcBef>
                <a:spcPct val="0"/>
              </a:spcBef>
              <a:spcAft>
                <a:spcPct val="0"/>
              </a:spcAft>
            </a:pPr>
            <a:endParaRPr lang="en-US" sz="1013" dirty="0">
              <a:solidFill>
                <a:srgbClr val="495869"/>
              </a:solidFill>
              <a:latin typeface="Source Sans Pro Bold" charset="0"/>
              <a:ea typeface="ＭＳ Ｐゴシック" charset="0"/>
              <a:cs typeface="ＭＳ Ｐゴシック" charset="0"/>
              <a:sym typeface="Source Sans Pro Bold" charset="0"/>
            </a:endParaRPr>
          </a:p>
        </p:txBody>
      </p:sp>
      <p:sp>
        <p:nvSpPr>
          <p:cNvPr id="40" name="Rectangle 21">
            <a:extLst>
              <a:ext uri="{FF2B5EF4-FFF2-40B4-BE49-F238E27FC236}">
                <a16:creationId xmlns:a16="http://schemas.microsoft.com/office/drawing/2014/main" id="{DF7DD749-FF0A-724B-8914-F3C77F0AEC15}"/>
              </a:ext>
            </a:extLst>
          </p:cNvPr>
          <p:cNvSpPr>
            <a:spLocks/>
          </p:cNvSpPr>
          <p:nvPr/>
        </p:nvSpPr>
        <p:spPr bwMode="auto">
          <a:xfrm>
            <a:off x="7557515" y="2572208"/>
            <a:ext cx="2083222" cy="576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algn="ctr" fontAlgn="base">
              <a:spcBef>
                <a:spcPct val="0"/>
              </a:spcBef>
              <a:spcAft>
                <a:spcPct val="0"/>
              </a:spcAft>
              <a:defRPr/>
            </a:pPr>
            <a:r>
              <a:rPr lang="en-US" sz="2000" dirty="0" smtClean="0">
                <a:solidFill>
                  <a:srgbClr val="5B9BD5"/>
                </a:solidFill>
                <a:latin typeface="Calibri Light" panose="020F0302020204030204"/>
                <a:ea typeface="ＭＳ Ｐゴシック" charset="0"/>
                <a:cs typeface="Source Sans Pro" charset="0"/>
                <a:sym typeface="Source Sans Pro" charset="0"/>
              </a:rPr>
              <a:t>Analytical Results</a:t>
            </a:r>
            <a:endParaRPr lang="en-US" sz="2000" dirty="0">
              <a:solidFill>
                <a:srgbClr val="5B9BD5"/>
              </a:solidFill>
              <a:latin typeface="Calibri Light" panose="020F0302020204030204"/>
              <a:ea typeface="ＭＳ Ｐゴシック" charset="0"/>
              <a:cs typeface="Source Sans Pro Bold" charset="0"/>
              <a:sym typeface="Source Sans Pro Bold" charset="0"/>
            </a:endParaRPr>
          </a:p>
        </p:txBody>
      </p:sp>
      <p:sp>
        <p:nvSpPr>
          <p:cNvPr id="41" name="Oval 22">
            <a:extLst>
              <a:ext uri="{FF2B5EF4-FFF2-40B4-BE49-F238E27FC236}">
                <a16:creationId xmlns:a16="http://schemas.microsoft.com/office/drawing/2014/main" id="{CFA8E7AA-00F2-E946-AFFD-DBA0E8D9026F}"/>
              </a:ext>
            </a:extLst>
          </p:cNvPr>
          <p:cNvSpPr>
            <a:spLocks/>
          </p:cNvSpPr>
          <p:nvPr/>
        </p:nvSpPr>
        <p:spPr bwMode="auto">
          <a:xfrm>
            <a:off x="8530469" y="3194343"/>
            <a:ext cx="171450" cy="171450"/>
          </a:xfrm>
          <a:prstGeom prst="ellipse">
            <a:avLst/>
          </a:prstGeom>
          <a:solidFill>
            <a:schemeClr val="accent1"/>
          </a:solidFill>
          <a:ln w="25400" cap="flat">
            <a:solidFill>
              <a:sysClr val="windowText" lastClr="000000">
                <a:alpha val="0"/>
              </a:sysClr>
            </a:solidFill>
            <a:prstDash val="solid"/>
            <a:miter lim="800000"/>
            <a:headEnd type="none" w="med" len="med"/>
            <a:tailEnd type="none" w="med" len="med"/>
          </a:ln>
        </p:spPr>
        <p:txBody>
          <a:bodyPr lIns="0" tIns="0" rIns="0" bIns="0"/>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100" b="0" i="0" u="none" strike="noStrike" kern="0" cap="none" spc="0" normalizeH="0" baseline="0" noProof="0" dirty="0">
              <a:ln>
                <a:noFill/>
              </a:ln>
              <a:solidFill>
                <a:srgbClr val="2F3F4A"/>
              </a:solidFill>
              <a:effectLst/>
              <a:uLnTx/>
              <a:uFillTx/>
              <a:latin typeface="Calibri" panose="020F0502020204030204"/>
              <a:sym typeface="Gill Sans" charset="0"/>
            </a:endParaRPr>
          </a:p>
        </p:txBody>
      </p:sp>
      <p:sp>
        <p:nvSpPr>
          <p:cNvPr id="43" name="AutoShape 25">
            <a:extLst>
              <a:ext uri="{FF2B5EF4-FFF2-40B4-BE49-F238E27FC236}">
                <a16:creationId xmlns:a16="http://schemas.microsoft.com/office/drawing/2014/main" id="{9C29931B-302F-064F-B0BF-73035AADD17D}"/>
              </a:ext>
            </a:extLst>
          </p:cNvPr>
          <p:cNvSpPr>
            <a:spLocks/>
          </p:cNvSpPr>
          <p:nvPr/>
        </p:nvSpPr>
        <p:spPr bwMode="auto">
          <a:xfrm>
            <a:off x="9887684" y="2787137"/>
            <a:ext cx="2328226" cy="1490663"/>
          </a:xfrm>
          <a:custGeom>
            <a:avLst/>
            <a:gdLst>
              <a:gd name="T0" fmla="*/ 0 w 21600"/>
              <a:gd name="T1" fmla="*/ 3852863 h 21600"/>
              <a:gd name="T2" fmla="*/ 0 w 21600"/>
              <a:gd name="T3" fmla="*/ 0 h 21600"/>
              <a:gd name="T4" fmla="*/ 252888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lnTo>
                  <a:pt x="0" y="0"/>
                </a:lnTo>
                <a:lnTo>
                  <a:pt x="21600" y="0"/>
                </a:lnTo>
              </a:path>
            </a:pathLst>
          </a:custGeom>
          <a:noFill/>
          <a:ln w="50800" cap="flat">
            <a:solidFill>
              <a:srgbClr val="B3B2B2"/>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pPr algn="ctr" fontAlgn="base">
              <a:spcBef>
                <a:spcPct val="0"/>
              </a:spcBef>
              <a:spcAft>
                <a:spcPct val="0"/>
              </a:spcAft>
            </a:pPr>
            <a:endParaRPr lang="en-US" sz="2100" dirty="0">
              <a:solidFill>
                <a:srgbClr val="2F3F4A"/>
              </a:solidFill>
              <a:latin typeface="Calibri" panose="020F0502020204030204"/>
              <a:sym typeface="Gill Sans" charset="0"/>
            </a:endParaRPr>
          </a:p>
        </p:txBody>
      </p:sp>
      <p:sp>
        <p:nvSpPr>
          <p:cNvPr id="45" name="AutoShape 28">
            <a:extLst>
              <a:ext uri="{FF2B5EF4-FFF2-40B4-BE49-F238E27FC236}">
                <a16:creationId xmlns:a16="http://schemas.microsoft.com/office/drawing/2014/main" id="{502B79F0-EC07-7E47-A6E4-DB2624063A0B}"/>
              </a:ext>
            </a:extLst>
          </p:cNvPr>
          <p:cNvSpPr>
            <a:spLocks/>
          </p:cNvSpPr>
          <p:nvPr/>
        </p:nvSpPr>
        <p:spPr bwMode="auto">
          <a:xfrm>
            <a:off x="6096000" y="5278050"/>
            <a:ext cx="5518547" cy="1427898"/>
          </a:xfrm>
          <a:custGeom>
            <a:avLst/>
            <a:gdLst>
              <a:gd name="T0" fmla="*/ 399 w 21600"/>
              <a:gd name="T1" fmla="*/ 1311 h 21600"/>
              <a:gd name="T2" fmla="*/ 718 w 21600"/>
              <a:gd name="T3" fmla="*/ 1615 h 21600"/>
              <a:gd name="T4" fmla="*/ 972 w 21600"/>
              <a:gd name="T5" fmla="*/ 1615 h 21600"/>
              <a:gd name="T6" fmla="*/ 1065 w 21600"/>
              <a:gd name="T7" fmla="*/ 1775 h 21600"/>
              <a:gd name="T8" fmla="*/ 1250 w 21600"/>
              <a:gd name="T9" fmla="*/ 1839 h 21600"/>
              <a:gd name="T10" fmla="*/ 1469 w 21600"/>
              <a:gd name="T11" fmla="*/ 1663 h 21600"/>
              <a:gd name="T12" fmla="*/ 1690 w 21600"/>
              <a:gd name="T13" fmla="*/ 1792 h 21600"/>
              <a:gd name="T14" fmla="*/ 1909 w 21600"/>
              <a:gd name="T15" fmla="*/ 1695 h 21600"/>
              <a:gd name="T16" fmla="*/ 2120 w 21600"/>
              <a:gd name="T17" fmla="*/ 1954 h 21600"/>
              <a:gd name="T18" fmla="*/ 2496 w 21600"/>
              <a:gd name="T19" fmla="*/ 1495 h 21600"/>
              <a:gd name="T20" fmla="*/ 2587 w 21600"/>
              <a:gd name="T21" fmla="*/ 1471 h 21600"/>
              <a:gd name="T22" fmla="*/ 2633 w 21600"/>
              <a:gd name="T23" fmla="*/ 1023 h 21600"/>
              <a:gd name="T24" fmla="*/ 2719 w 21600"/>
              <a:gd name="T25" fmla="*/ 1039 h 21600"/>
              <a:gd name="T26" fmla="*/ 2860 w 21600"/>
              <a:gd name="T27" fmla="*/ 1308 h 21600"/>
              <a:gd name="T28" fmla="*/ 2888 w 21600"/>
              <a:gd name="T29" fmla="*/ 1087 h 21600"/>
              <a:gd name="T30" fmla="*/ 2948 w 21600"/>
              <a:gd name="T31" fmla="*/ 654 h 21600"/>
              <a:gd name="T32" fmla="*/ 3041 w 21600"/>
              <a:gd name="T33" fmla="*/ 340 h 21600"/>
              <a:gd name="T34" fmla="*/ 3090 w 21600"/>
              <a:gd name="T35" fmla="*/ 1135 h 21600"/>
              <a:gd name="T36" fmla="*/ 3205 w 21600"/>
              <a:gd name="T37" fmla="*/ 1491 h 21600"/>
              <a:gd name="T38" fmla="*/ 3451 w 21600"/>
              <a:gd name="T39" fmla="*/ 1107 h 21600"/>
              <a:gd name="T40" fmla="*/ 3715 w 21600"/>
              <a:gd name="T41" fmla="*/ 1171 h 21600"/>
              <a:gd name="T42" fmla="*/ 3984 w 21600"/>
              <a:gd name="T43" fmla="*/ 807 h 21600"/>
              <a:gd name="T44" fmla="*/ 4079 w 21600"/>
              <a:gd name="T45" fmla="*/ 713 h 21600"/>
              <a:gd name="T46" fmla="*/ 4369 w 21600"/>
              <a:gd name="T47" fmla="*/ 1023 h 21600"/>
              <a:gd name="T48" fmla="*/ 4542 w 21600"/>
              <a:gd name="T49" fmla="*/ 818 h 21600"/>
              <a:gd name="T50" fmla="*/ 4685 w 21600"/>
              <a:gd name="T51" fmla="*/ 978 h 21600"/>
              <a:gd name="T52" fmla="*/ 4919 w 21600"/>
              <a:gd name="T53" fmla="*/ 1088 h 21600"/>
              <a:gd name="T54" fmla="*/ 5231 w 21600"/>
              <a:gd name="T55" fmla="*/ 649 h 21600"/>
              <a:gd name="T56" fmla="*/ 5274 w 21600"/>
              <a:gd name="T57" fmla="*/ 1040 h 21600"/>
              <a:gd name="T58" fmla="*/ 5635 w 21600"/>
              <a:gd name="T59" fmla="*/ 740 h 21600"/>
              <a:gd name="T60" fmla="*/ 5861 w 21600"/>
              <a:gd name="T61" fmla="*/ 1363 h 21600"/>
              <a:gd name="T62" fmla="*/ 6130 w 21600"/>
              <a:gd name="T63" fmla="*/ 1155 h 21600"/>
              <a:gd name="T64" fmla="*/ 6156 w 21600"/>
              <a:gd name="T65" fmla="*/ 1155 h 21600"/>
              <a:gd name="T66" fmla="*/ 6286 w 21600"/>
              <a:gd name="T67" fmla="*/ 1068 h 21600"/>
              <a:gd name="T68" fmla="*/ 6356 w 21600"/>
              <a:gd name="T69" fmla="*/ 1109 h 21600"/>
              <a:gd name="T70" fmla="*/ 6386 w 21600"/>
              <a:gd name="T71" fmla="*/ 1470 h 21600"/>
              <a:gd name="T72" fmla="*/ 6619 w 21600"/>
              <a:gd name="T73" fmla="*/ 512 h 21600"/>
              <a:gd name="T74" fmla="*/ 6653 w 21600"/>
              <a:gd name="T75" fmla="*/ 1455 h 21600"/>
              <a:gd name="T76" fmla="*/ 6940 w 21600"/>
              <a:gd name="T77" fmla="*/ 1473 h 21600"/>
              <a:gd name="T78" fmla="*/ 7321 w 21600"/>
              <a:gd name="T79" fmla="*/ 1535 h 21600"/>
              <a:gd name="T80" fmla="*/ 7510 w 21600"/>
              <a:gd name="T81" fmla="*/ 1587 h 21600"/>
              <a:gd name="T82" fmla="*/ 7624 w 21600"/>
              <a:gd name="T83" fmla="*/ 1471 h 21600"/>
              <a:gd name="T84" fmla="*/ 7804 w 21600"/>
              <a:gd name="T85" fmla="*/ 1596 h 21600"/>
              <a:gd name="T86" fmla="*/ 8114 w 21600"/>
              <a:gd name="T87" fmla="*/ 1679 h 21600"/>
              <a:gd name="T88" fmla="*/ 8300 w 21600"/>
              <a:gd name="T89" fmla="*/ 1647 h 21600"/>
              <a:gd name="T90" fmla="*/ 8367 w 21600"/>
              <a:gd name="T91" fmla="*/ 1887 h 21600"/>
              <a:gd name="T92" fmla="*/ 8480 w 21600"/>
              <a:gd name="T93" fmla="*/ 1549 h 21600"/>
              <a:gd name="T94" fmla="*/ 8510 w 21600"/>
              <a:gd name="T95" fmla="*/ 2121 h 21600"/>
              <a:gd name="T96" fmla="*/ 8992 w 21600"/>
              <a:gd name="T97" fmla="*/ 1455 h 21600"/>
              <a:gd name="T98" fmla="*/ 9270 w 21600"/>
              <a:gd name="T99" fmla="*/ 2398 h 21600"/>
              <a:gd name="T100" fmla="*/ 0 w 21600"/>
              <a:gd name="T101" fmla="*/ 2084 h 21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1600" h="21600">
                <a:moveTo>
                  <a:pt x="0" y="18774"/>
                </a:moveTo>
                <a:lnTo>
                  <a:pt x="929" y="17564"/>
                </a:lnTo>
                <a:lnTo>
                  <a:pt x="929" y="11810"/>
                </a:lnTo>
                <a:lnTo>
                  <a:pt x="1530" y="11810"/>
                </a:lnTo>
                <a:lnTo>
                  <a:pt x="1536" y="14546"/>
                </a:lnTo>
                <a:lnTo>
                  <a:pt x="1674" y="14546"/>
                </a:lnTo>
                <a:lnTo>
                  <a:pt x="1890" y="13538"/>
                </a:lnTo>
                <a:lnTo>
                  <a:pt x="2047" y="13592"/>
                </a:lnTo>
                <a:lnTo>
                  <a:pt x="2266" y="14546"/>
                </a:lnTo>
                <a:lnTo>
                  <a:pt x="2267" y="16708"/>
                </a:lnTo>
                <a:lnTo>
                  <a:pt x="2480" y="16706"/>
                </a:lnTo>
                <a:lnTo>
                  <a:pt x="2481" y="15986"/>
                </a:lnTo>
                <a:lnTo>
                  <a:pt x="2559" y="15986"/>
                </a:lnTo>
                <a:lnTo>
                  <a:pt x="2559" y="16562"/>
                </a:lnTo>
                <a:lnTo>
                  <a:pt x="2913" y="16562"/>
                </a:lnTo>
                <a:lnTo>
                  <a:pt x="2913" y="14114"/>
                </a:lnTo>
                <a:lnTo>
                  <a:pt x="3424" y="14114"/>
                </a:lnTo>
                <a:lnTo>
                  <a:pt x="3424" y="14978"/>
                </a:lnTo>
                <a:lnTo>
                  <a:pt x="3542" y="14978"/>
                </a:lnTo>
                <a:lnTo>
                  <a:pt x="3545" y="16157"/>
                </a:lnTo>
                <a:lnTo>
                  <a:pt x="3937" y="16139"/>
                </a:lnTo>
                <a:lnTo>
                  <a:pt x="3942" y="13662"/>
                </a:lnTo>
                <a:lnTo>
                  <a:pt x="4441" y="13664"/>
                </a:lnTo>
                <a:lnTo>
                  <a:pt x="4447" y="15266"/>
                </a:lnTo>
                <a:lnTo>
                  <a:pt x="4772" y="15301"/>
                </a:lnTo>
                <a:lnTo>
                  <a:pt x="4776" y="17609"/>
                </a:lnTo>
                <a:lnTo>
                  <a:pt x="4939" y="17605"/>
                </a:lnTo>
                <a:lnTo>
                  <a:pt x="5367" y="14834"/>
                </a:lnTo>
                <a:lnTo>
                  <a:pt x="5367" y="12524"/>
                </a:lnTo>
                <a:lnTo>
                  <a:pt x="5816" y="13469"/>
                </a:lnTo>
                <a:lnTo>
                  <a:pt x="5962" y="13474"/>
                </a:lnTo>
                <a:lnTo>
                  <a:pt x="5962" y="13250"/>
                </a:lnTo>
                <a:lnTo>
                  <a:pt x="6028" y="13250"/>
                </a:lnTo>
                <a:lnTo>
                  <a:pt x="6028" y="12359"/>
                </a:lnTo>
                <a:lnTo>
                  <a:pt x="6139" y="12359"/>
                </a:lnTo>
                <a:lnTo>
                  <a:pt x="6136" y="9218"/>
                </a:lnTo>
                <a:lnTo>
                  <a:pt x="6218" y="9218"/>
                </a:lnTo>
                <a:lnTo>
                  <a:pt x="6336" y="8643"/>
                </a:lnTo>
                <a:lnTo>
                  <a:pt x="6336" y="9363"/>
                </a:lnTo>
                <a:lnTo>
                  <a:pt x="6407" y="9363"/>
                </a:lnTo>
                <a:lnTo>
                  <a:pt x="6413" y="11781"/>
                </a:lnTo>
                <a:lnTo>
                  <a:pt x="6664" y="11781"/>
                </a:lnTo>
                <a:lnTo>
                  <a:pt x="6665" y="13430"/>
                </a:lnTo>
                <a:lnTo>
                  <a:pt x="6734" y="13430"/>
                </a:lnTo>
                <a:lnTo>
                  <a:pt x="6729" y="9794"/>
                </a:lnTo>
                <a:lnTo>
                  <a:pt x="6808" y="9794"/>
                </a:lnTo>
                <a:lnTo>
                  <a:pt x="6808" y="5908"/>
                </a:lnTo>
                <a:cubicBezTo>
                  <a:pt x="6820" y="5911"/>
                  <a:pt x="6840" y="5905"/>
                  <a:pt x="6869" y="5889"/>
                </a:cubicBezTo>
                <a:cubicBezTo>
                  <a:pt x="6869" y="5122"/>
                  <a:pt x="6867" y="3850"/>
                  <a:pt x="6867" y="3083"/>
                </a:cubicBezTo>
                <a:cubicBezTo>
                  <a:pt x="6977" y="2239"/>
                  <a:pt x="6963" y="1430"/>
                  <a:pt x="6982" y="0"/>
                </a:cubicBezTo>
                <a:cubicBezTo>
                  <a:pt x="7001" y="1469"/>
                  <a:pt x="6971" y="2128"/>
                  <a:pt x="7086" y="3064"/>
                </a:cubicBezTo>
                <a:lnTo>
                  <a:pt x="7083" y="6051"/>
                </a:lnTo>
                <a:lnTo>
                  <a:pt x="7201" y="6051"/>
                </a:lnTo>
                <a:lnTo>
                  <a:pt x="7201" y="10226"/>
                </a:lnTo>
                <a:lnTo>
                  <a:pt x="7280" y="10226"/>
                </a:lnTo>
                <a:lnTo>
                  <a:pt x="7280" y="13430"/>
                </a:lnTo>
                <a:lnTo>
                  <a:pt x="7467" y="13430"/>
                </a:lnTo>
                <a:lnTo>
                  <a:pt x="7467" y="10173"/>
                </a:lnTo>
                <a:lnTo>
                  <a:pt x="7802" y="11222"/>
                </a:lnTo>
                <a:lnTo>
                  <a:pt x="8041" y="9970"/>
                </a:lnTo>
                <a:lnTo>
                  <a:pt x="8041" y="8359"/>
                </a:lnTo>
                <a:lnTo>
                  <a:pt x="8656" y="8360"/>
                </a:lnTo>
                <a:lnTo>
                  <a:pt x="8656" y="10545"/>
                </a:lnTo>
                <a:lnTo>
                  <a:pt x="8841" y="10545"/>
                </a:lnTo>
                <a:lnTo>
                  <a:pt x="8841" y="7288"/>
                </a:lnTo>
                <a:lnTo>
                  <a:pt x="9284" y="7268"/>
                </a:lnTo>
                <a:lnTo>
                  <a:pt x="9285" y="10009"/>
                </a:lnTo>
                <a:lnTo>
                  <a:pt x="9504" y="9965"/>
                </a:lnTo>
                <a:lnTo>
                  <a:pt x="9505" y="6423"/>
                </a:lnTo>
                <a:lnTo>
                  <a:pt x="9932" y="6383"/>
                </a:lnTo>
                <a:lnTo>
                  <a:pt x="9938" y="9218"/>
                </a:lnTo>
                <a:lnTo>
                  <a:pt x="10180" y="9218"/>
                </a:lnTo>
                <a:lnTo>
                  <a:pt x="10179" y="6299"/>
                </a:lnTo>
                <a:lnTo>
                  <a:pt x="10585" y="6319"/>
                </a:lnTo>
                <a:lnTo>
                  <a:pt x="10584" y="7371"/>
                </a:lnTo>
                <a:lnTo>
                  <a:pt x="10678" y="7371"/>
                </a:lnTo>
                <a:lnTo>
                  <a:pt x="10676" y="8814"/>
                </a:lnTo>
                <a:lnTo>
                  <a:pt x="10917" y="8813"/>
                </a:lnTo>
                <a:lnTo>
                  <a:pt x="10916" y="3866"/>
                </a:lnTo>
                <a:lnTo>
                  <a:pt x="11469" y="3825"/>
                </a:lnTo>
                <a:lnTo>
                  <a:pt x="11462" y="9801"/>
                </a:lnTo>
                <a:lnTo>
                  <a:pt x="11571" y="9803"/>
                </a:lnTo>
                <a:lnTo>
                  <a:pt x="11580" y="5845"/>
                </a:lnTo>
                <a:lnTo>
                  <a:pt x="12188" y="5845"/>
                </a:lnTo>
                <a:lnTo>
                  <a:pt x="12187" y="13225"/>
                </a:lnTo>
                <a:lnTo>
                  <a:pt x="12290" y="13224"/>
                </a:lnTo>
                <a:lnTo>
                  <a:pt x="12290" y="9370"/>
                </a:lnTo>
                <a:lnTo>
                  <a:pt x="12659" y="9431"/>
                </a:lnTo>
                <a:lnTo>
                  <a:pt x="12659" y="6711"/>
                </a:lnTo>
                <a:lnTo>
                  <a:pt x="13131" y="6669"/>
                </a:lnTo>
                <a:lnTo>
                  <a:pt x="13138" y="9803"/>
                </a:lnTo>
                <a:lnTo>
                  <a:pt x="13655" y="9720"/>
                </a:lnTo>
                <a:lnTo>
                  <a:pt x="13657" y="12276"/>
                </a:lnTo>
                <a:lnTo>
                  <a:pt x="13858" y="12235"/>
                </a:lnTo>
                <a:lnTo>
                  <a:pt x="13858" y="10421"/>
                </a:lnTo>
                <a:lnTo>
                  <a:pt x="14283" y="10404"/>
                </a:lnTo>
                <a:lnTo>
                  <a:pt x="14283" y="8355"/>
                </a:lnTo>
                <a:lnTo>
                  <a:pt x="14342" y="8355"/>
                </a:lnTo>
                <a:lnTo>
                  <a:pt x="14345" y="10401"/>
                </a:lnTo>
                <a:lnTo>
                  <a:pt x="14519" y="10394"/>
                </a:lnTo>
                <a:lnTo>
                  <a:pt x="14519" y="10082"/>
                </a:lnTo>
                <a:lnTo>
                  <a:pt x="14647" y="9622"/>
                </a:lnTo>
                <a:lnTo>
                  <a:pt x="14656" y="5929"/>
                </a:lnTo>
                <a:lnTo>
                  <a:pt x="14677" y="9613"/>
                </a:lnTo>
                <a:lnTo>
                  <a:pt x="14809" y="9993"/>
                </a:lnTo>
                <a:lnTo>
                  <a:pt x="14810" y="10383"/>
                </a:lnTo>
                <a:lnTo>
                  <a:pt x="14881" y="10379"/>
                </a:lnTo>
                <a:lnTo>
                  <a:pt x="14880" y="13244"/>
                </a:lnTo>
                <a:lnTo>
                  <a:pt x="14995" y="13226"/>
                </a:lnTo>
                <a:lnTo>
                  <a:pt x="14993" y="4612"/>
                </a:lnTo>
                <a:lnTo>
                  <a:pt x="15424" y="4612"/>
                </a:lnTo>
                <a:lnTo>
                  <a:pt x="15424" y="13241"/>
                </a:lnTo>
                <a:lnTo>
                  <a:pt x="15503" y="13244"/>
                </a:lnTo>
                <a:lnTo>
                  <a:pt x="15503" y="13106"/>
                </a:lnTo>
                <a:lnTo>
                  <a:pt x="15739" y="13106"/>
                </a:lnTo>
                <a:lnTo>
                  <a:pt x="15739" y="13251"/>
                </a:lnTo>
                <a:lnTo>
                  <a:pt x="16172" y="13266"/>
                </a:lnTo>
                <a:lnTo>
                  <a:pt x="16191" y="14272"/>
                </a:lnTo>
                <a:lnTo>
                  <a:pt x="17057" y="14238"/>
                </a:lnTo>
                <a:lnTo>
                  <a:pt x="17058" y="13826"/>
                </a:lnTo>
                <a:lnTo>
                  <a:pt x="17285" y="13811"/>
                </a:lnTo>
                <a:lnTo>
                  <a:pt x="17287" y="14267"/>
                </a:lnTo>
                <a:lnTo>
                  <a:pt x="17498" y="14292"/>
                </a:lnTo>
                <a:lnTo>
                  <a:pt x="17504" y="10062"/>
                </a:lnTo>
                <a:lnTo>
                  <a:pt x="17767" y="10065"/>
                </a:lnTo>
                <a:lnTo>
                  <a:pt x="17765" y="13250"/>
                </a:lnTo>
                <a:lnTo>
                  <a:pt x="17883" y="13250"/>
                </a:lnTo>
                <a:lnTo>
                  <a:pt x="17883" y="14340"/>
                </a:lnTo>
                <a:lnTo>
                  <a:pt x="18183" y="14378"/>
                </a:lnTo>
                <a:lnTo>
                  <a:pt x="18181" y="12512"/>
                </a:lnTo>
                <a:lnTo>
                  <a:pt x="18901" y="12530"/>
                </a:lnTo>
                <a:lnTo>
                  <a:pt x="18906" y="15122"/>
                </a:lnTo>
                <a:lnTo>
                  <a:pt x="19142" y="17137"/>
                </a:lnTo>
                <a:lnTo>
                  <a:pt x="19152" y="14816"/>
                </a:lnTo>
                <a:lnTo>
                  <a:pt x="19339" y="14834"/>
                </a:lnTo>
                <a:lnTo>
                  <a:pt x="19336" y="18415"/>
                </a:lnTo>
                <a:lnTo>
                  <a:pt x="19496" y="18433"/>
                </a:lnTo>
                <a:lnTo>
                  <a:pt x="19496" y="16994"/>
                </a:lnTo>
                <a:lnTo>
                  <a:pt x="19614" y="16850"/>
                </a:lnTo>
                <a:lnTo>
                  <a:pt x="19614" y="13952"/>
                </a:lnTo>
                <a:lnTo>
                  <a:pt x="19759" y="13952"/>
                </a:lnTo>
                <a:lnTo>
                  <a:pt x="19771" y="17426"/>
                </a:lnTo>
                <a:lnTo>
                  <a:pt x="19830" y="17857"/>
                </a:lnTo>
                <a:lnTo>
                  <a:pt x="19830" y="19105"/>
                </a:lnTo>
                <a:lnTo>
                  <a:pt x="20573" y="19125"/>
                </a:lnTo>
                <a:lnTo>
                  <a:pt x="20578" y="13106"/>
                </a:lnTo>
                <a:lnTo>
                  <a:pt x="20952" y="13106"/>
                </a:lnTo>
                <a:lnTo>
                  <a:pt x="20952" y="19733"/>
                </a:lnTo>
                <a:lnTo>
                  <a:pt x="21600" y="20536"/>
                </a:lnTo>
                <a:lnTo>
                  <a:pt x="21600" y="21600"/>
                </a:lnTo>
                <a:lnTo>
                  <a:pt x="0" y="21457"/>
                </a:lnTo>
                <a:lnTo>
                  <a:pt x="0" y="18774"/>
                </a:lnTo>
                <a:cubicBezTo>
                  <a:pt x="0" y="18774"/>
                  <a:pt x="0" y="18774"/>
                  <a:pt x="0" y="18774"/>
                </a:cubicBezTo>
                <a:close/>
                <a:moveTo>
                  <a:pt x="0" y="18774"/>
                </a:moveTo>
              </a:path>
            </a:pathLst>
          </a:custGeom>
          <a:solidFill>
            <a:srgbClr val="E7E6E6"/>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100" b="0" i="0" u="none" strike="noStrike" kern="0" cap="none" spc="0" normalizeH="0" baseline="0" noProof="0" dirty="0">
              <a:ln>
                <a:noFill/>
              </a:ln>
              <a:solidFill>
                <a:srgbClr val="2F3F4A"/>
              </a:solidFill>
              <a:effectLst/>
              <a:uLnTx/>
              <a:uFillTx/>
              <a:latin typeface="Calibri" panose="020F0502020204030204"/>
              <a:sym typeface="Gill Sans" charset="0"/>
            </a:endParaRPr>
          </a:p>
        </p:txBody>
      </p:sp>
      <p:sp>
        <p:nvSpPr>
          <p:cNvPr id="48" name="Rectangle 47">
            <a:extLst>
              <a:ext uri="{FF2B5EF4-FFF2-40B4-BE49-F238E27FC236}">
                <a16:creationId xmlns:a16="http://schemas.microsoft.com/office/drawing/2014/main" id="{DAF1F675-79A9-544B-A06C-3A94AE636277}"/>
              </a:ext>
            </a:extLst>
          </p:cNvPr>
          <p:cNvSpPr/>
          <p:nvPr/>
        </p:nvSpPr>
        <p:spPr>
          <a:xfrm>
            <a:off x="4646099" y="2925627"/>
            <a:ext cx="1294719" cy="1323439"/>
          </a:xfrm>
          <a:prstGeom prst="rect">
            <a:avLst/>
          </a:prstGeom>
        </p:spPr>
        <p:txBody>
          <a:bodyPr wrap="square">
            <a:spAutoFit/>
          </a:bodyPr>
          <a:lstStyle/>
          <a:p>
            <a:pPr>
              <a:lnSpc>
                <a:spcPct val="200000"/>
              </a:lnSpc>
            </a:pPr>
            <a:r>
              <a:rPr lang="en-US" sz="2000" dirty="0">
                <a:solidFill>
                  <a:srgbClr val="5B9BD5"/>
                </a:solidFill>
                <a:latin typeface="Calibri" panose="020F0502020204030204"/>
              </a:rPr>
              <a:t>Problem </a:t>
            </a:r>
            <a:r>
              <a:rPr lang="en-US" sz="2000" dirty="0" smtClean="0">
                <a:solidFill>
                  <a:srgbClr val="5B9BD5"/>
                </a:solidFill>
                <a:latin typeface="Calibri" panose="020F0502020204030204"/>
              </a:rPr>
              <a:t>Definition</a:t>
            </a:r>
            <a:endParaRPr lang="en-US" sz="2000" dirty="0">
              <a:solidFill>
                <a:srgbClr val="5B9BD5"/>
              </a:solidFill>
              <a:latin typeface="Calibri" panose="020F0502020204030204"/>
            </a:endParaRPr>
          </a:p>
        </p:txBody>
      </p:sp>
      <p:sp>
        <p:nvSpPr>
          <p:cNvPr id="49" name="Oval 16">
            <a:extLst>
              <a:ext uri="{FF2B5EF4-FFF2-40B4-BE49-F238E27FC236}">
                <a16:creationId xmlns:a16="http://schemas.microsoft.com/office/drawing/2014/main" id="{9E574ACF-2864-CF42-A47B-F5C3ABF08788}"/>
              </a:ext>
            </a:extLst>
          </p:cNvPr>
          <p:cNvSpPr>
            <a:spLocks/>
          </p:cNvSpPr>
          <p:nvPr/>
        </p:nvSpPr>
        <p:spPr bwMode="auto">
          <a:xfrm>
            <a:off x="10884052" y="2701412"/>
            <a:ext cx="171450" cy="171450"/>
          </a:xfrm>
          <a:prstGeom prst="ellipse">
            <a:avLst/>
          </a:prstGeom>
          <a:solidFill>
            <a:srgbClr val="ED7D31"/>
          </a:solidFill>
          <a:ln w="25400">
            <a:solidFill>
              <a:sysClr val="windowText" lastClr="000000">
                <a:alpha val="0"/>
              </a:sysClr>
            </a:solidFill>
            <a:miter lim="800000"/>
            <a:headEnd/>
            <a:tailEnd/>
          </a:ln>
        </p:spPr>
        <p:txBody>
          <a:bodyPr lIns="0" tIns="0" rIns="0" bIns="0"/>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100" b="0" i="0" u="none" strike="noStrike" kern="0" cap="none" spc="0" normalizeH="0" baseline="0" noProof="0" dirty="0">
              <a:ln>
                <a:noFill/>
              </a:ln>
              <a:solidFill>
                <a:srgbClr val="2F3F4A"/>
              </a:solidFill>
              <a:effectLst/>
              <a:uLnTx/>
              <a:uFillTx/>
              <a:latin typeface="Calibri" panose="020F0502020204030204"/>
              <a:sym typeface="Gill Sans" charset="0"/>
            </a:endParaRPr>
          </a:p>
        </p:txBody>
      </p:sp>
      <p:sp>
        <p:nvSpPr>
          <p:cNvPr id="50" name="Rectangle 49">
            <a:extLst>
              <a:ext uri="{FF2B5EF4-FFF2-40B4-BE49-F238E27FC236}">
                <a16:creationId xmlns:a16="http://schemas.microsoft.com/office/drawing/2014/main" id="{65533C38-F580-5342-B74B-C2F9C8700419}"/>
              </a:ext>
            </a:extLst>
          </p:cNvPr>
          <p:cNvSpPr/>
          <p:nvPr/>
        </p:nvSpPr>
        <p:spPr>
          <a:xfrm>
            <a:off x="9801959" y="2913266"/>
            <a:ext cx="2164187" cy="707886"/>
          </a:xfrm>
          <a:prstGeom prst="rect">
            <a:avLst/>
          </a:prstGeom>
        </p:spPr>
        <p:txBody>
          <a:bodyPr wrap="square">
            <a:spAutoFit/>
          </a:bodyPr>
          <a:lstStyle/>
          <a:p>
            <a:pPr algn="r" fontAlgn="base">
              <a:spcBef>
                <a:spcPct val="0"/>
              </a:spcBef>
              <a:spcAft>
                <a:spcPct val="0"/>
              </a:spcAft>
              <a:defRPr/>
            </a:pPr>
            <a:r>
              <a:rPr lang="en-US" sz="2000" dirty="0">
                <a:solidFill>
                  <a:srgbClr val="5B9BD5"/>
                </a:solidFill>
                <a:latin typeface="Calibri" panose="020F0502020204030204"/>
                <a:ea typeface="ＭＳ Ｐゴシック" charset="0"/>
                <a:cs typeface="Source Sans Pro" charset="0"/>
                <a:sym typeface="Source Sans Pro" charset="0"/>
              </a:rPr>
              <a:t>Conclusion &amp; Recommendation</a:t>
            </a:r>
          </a:p>
        </p:txBody>
      </p:sp>
      <p:pic>
        <p:nvPicPr>
          <p:cNvPr id="1026" name="Picture 2" descr="Amazon-Logo-Black - Concordance Academ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278050"/>
            <a:ext cx="3193142" cy="1579950"/>
          </a:xfrm>
          <a:prstGeom prst="rect">
            <a:avLst/>
          </a:prstGeom>
          <a:noFill/>
          <a:extLst>
            <a:ext uri="{909E8E84-426E-40DD-AFC4-6F175D3DCCD1}">
              <a14:hiddenFill xmlns:a14="http://schemas.microsoft.com/office/drawing/2010/main">
                <a:solidFill>
                  <a:srgbClr val="FFFFFF"/>
                </a:solidFill>
              </a14:hiddenFill>
            </a:ext>
          </a:extLst>
        </p:spPr>
      </p:pic>
      <p:sp>
        <p:nvSpPr>
          <p:cNvPr id="23" name="Oval 13">
            <a:extLst>
              <a:ext uri="{FF2B5EF4-FFF2-40B4-BE49-F238E27FC236}">
                <a16:creationId xmlns:a16="http://schemas.microsoft.com/office/drawing/2014/main" id="{F8D1BB13-5E4B-9E48-A4FD-CFC31834AB7F}"/>
              </a:ext>
            </a:extLst>
          </p:cNvPr>
          <p:cNvSpPr>
            <a:spLocks/>
          </p:cNvSpPr>
          <p:nvPr/>
        </p:nvSpPr>
        <p:spPr bwMode="auto">
          <a:xfrm>
            <a:off x="1510844" y="2836611"/>
            <a:ext cx="171450" cy="171450"/>
          </a:xfrm>
          <a:prstGeom prst="ellipse">
            <a:avLst/>
          </a:prstGeom>
          <a:solidFill>
            <a:schemeClr val="accent6"/>
          </a:solidFill>
          <a:ln w="25400" cap="flat">
            <a:solidFill>
              <a:sysClr val="windowText" lastClr="000000">
                <a:alpha val="0"/>
              </a:sysClr>
            </a:solidFill>
            <a:prstDash val="solid"/>
            <a:miter lim="800000"/>
            <a:headEnd type="none" w="med" len="med"/>
            <a:tailEnd type="none" w="med" len="med"/>
          </a:ln>
        </p:spPr>
        <p:txBody>
          <a:bodyPr lIns="0" tIns="0" rIns="0" bIns="0"/>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100" b="0" i="0" u="none" strike="noStrike" kern="0" cap="none" spc="0" normalizeH="0" baseline="0" noProof="0" dirty="0">
              <a:ln>
                <a:noFill/>
              </a:ln>
              <a:solidFill>
                <a:srgbClr val="2F3F4A"/>
              </a:solidFill>
              <a:effectLst/>
              <a:uLnTx/>
              <a:uFillTx/>
              <a:latin typeface="Calibri" panose="020F0502020204030204"/>
              <a:sym typeface="Gill Sans" charset="0"/>
            </a:endParaRPr>
          </a:p>
        </p:txBody>
      </p:sp>
    </p:spTree>
    <p:extLst>
      <p:ext uri="{BB962C8B-B14F-4D97-AF65-F5344CB8AC3E}">
        <p14:creationId xmlns:p14="http://schemas.microsoft.com/office/powerpoint/2010/main" val="3561364843"/>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3193143"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11" name="Rectangle 10"/>
          <p:cNvSpPr/>
          <p:nvPr/>
        </p:nvSpPr>
        <p:spPr>
          <a:xfrm>
            <a:off x="137885" y="1502222"/>
            <a:ext cx="2917372" cy="5159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Ebrima" panose="02000000000000000000" pitchFamily="2" charset="0"/>
              <a:cs typeface="Arial" panose="020B0604020202020204" pitchFamily="34" charset="0"/>
            </a:endParaRPr>
          </a:p>
          <a:p>
            <a:pPr marL="342900" indent="-342900">
              <a:lnSpc>
                <a:spcPct val="200000"/>
              </a:lnSpc>
              <a:buFont typeface="Courier New" panose="02070309020205020404" pitchFamily="49" charset="0"/>
              <a:buChar char="o"/>
              <a:defRPr/>
            </a:pPr>
            <a:r>
              <a:rPr lang="en-US" sz="2100" dirty="0">
                <a:solidFill>
                  <a:prstClr val="white">
                    <a:lumMod val="85000"/>
                  </a:prstClr>
                </a:solidFill>
                <a:latin typeface="Arial" panose="020B0604020202020204" pitchFamily="34" charset="0"/>
                <a:ea typeface="Ebrima" panose="02000000000000000000" pitchFamily="2" charset="0"/>
                <a:cs typeface="Arial" panose="020B0604020202020204" pitchFamily="34" charset="0"/>
              </a:rPr>
              <a:t>Timeframe</a:t>
            </a:r>
          </a:p>
          <a:p>
            <a:pPr marL="342900" marR="0" lvl="0" indent="-342900" algn="l" defTabSz="914400" rtl="0" eaLnBrk="1" fontAlgn="auto" latinLnBrk="0" hangingPunct="1">
              <a:lnSpc>
                <a:spcPct val="200000"/>
              </a:lnSpc>
              <a:spcBef>
                <a:spcPts val="0"/>
              </a:spcBef>
              <a:spcAft>
                <a:spcPts val="0"/>
              </a:spcAft>
              <a:buClrTx/>
              <a:buSzTx/>
              <a:buFont typeface="Courier New" panose="02070309020205020404" pitchFamily="49" charset="0"/>
              <a:buChar char="o"/>
              <a:tabLst/>
              <a:defRPr/>
            </a:pPr>
            <a:r>
              <a:rPr lang="en-US" sz="2100" noProof="0" dirty="0" smtClean="0">
                <a:solidFill>
                  <a:prstClr val="white">
                    <a:lumMod val="85000"/>
                  </a:prstClr>
                </a:solidFill>
                <a:latin typeface="Arial" panose="020B0604020202020204" pitchFamily="34" charset="0"/>
                <a:ea typeface="Ebrima" panose="02000000000000000000" pitchFamily="2" charset="0"/>
                <a:cs typeface="Arial" panose="020B0604020202020204" pitchFamily="34" charset="0"/>
              </a:rPr>
              <a:t>Research Objects</a:t>
            </a:r>
            <a:endParaRPr kumimoji="0" lang="en-US" sz="2100" b="0" i="0" u="none" strike="noStrike" kern="1200" cap="none" spc="0" normalizeH="0" baseline="0" noProof="0" dirty="0">
              <a:ln>
                <a:noFill/>
              </a:ln>
              <a:solidFill>
                <a:prstClr val="white">
                  <a:lumMod val="85000"/>
                </a:prstClr>
              </a:solidFill>
              <a:effectLst/>
              <a:uLnTx/>
              <a:uFillTx/>
              <a:latin typeface="Arial" panose="020B0604020202020204" pitchFamily="34" charset="0"/>
              <a:ea typeface="Ebrima" panose="02000000000000000000" pitchFamily="2" charset="0"/>
              <a:cs typeface="Arial" panose="020B0604020202020204" pitchFamily="34" charset="0"/>
            </a:endParaRPr>
          </a:p>
          <a:p>
            <a:pPr marL="342900" marR="0" lvl="0" indent="-342900" algn="l" defTabSz="914400" rtl="0" eaLnBrk="1" fontAlgn="auto" latinLnBrk="0" hangingPunct="1">
              <a:lnSpc>
                <a:spcPct val="200000"/>
              </a:lnSpc>
              <a:spcBef>
                <a:spcPts val="0"/>
              </a:spcBef>
              <a:spcAft>
                <a:spcPts val="0"/>
              </a:spcAft>
              <a:buClrTx/>
              <a:buSzTx/>
              <a:buFont typeface="Courier New" panose="02070309020205020404" pitchFamily="49" charset="0"/>
              <a:buChar char="o"/>
              <a:tabLst/>
              <a:defRPr/>
            </a:pPr>
            <a:endParaRPr kumimoji="0" lang="en-US" sz="2100" b="0" i="0" u="none" strike="noStrike" kern="1200" cap="none" spc="0" normalizeH="0" baseline="0" noProof="0" dirty="0">
              <a:ln>
                <a:noFill/>
              </a:ln>
              <a:solidFill>
                <a:prstClr val="white">
                  <a:lumMod val="85000"/>
                </a:prstClr>
              </a:solidFill>
              <a:effectLst/>
              <a:uLnTx/>
              <a:uFillTx/>
              <a:latin typeface="Arial" panose="020B0604020202020204" pitchFamily="34" charset="0"/>
              <a:ea typeface="Ebrima" panose="02000000000000000000" pitchFamily="2" charset="0"/>
              <a:cs typeface="Arial" panose="020B0604020202020204" pitchFamily="34" charset="0"/>
            </a:endParaRPr>
          </a:p>
          <a:p>
            <a:pPr marL="342900" marR="0" lvl="0" indent="-342900" algn="l" defTabSz="914400" rtl="0" eaLnBrk="1" fontAlgn="auto" latinLnBrk="0" hangingPunct="1">
              <a:lnSpc>
                <a:spcPct val="200000"/>
              </a:lnSpc>
              <a:spcBef>
                <a:spcPts val="0"/>
              </a:spcBef>
              <a:spcAft>
                <a:spcPts val="0"/>
              </a:spcAft>
              <a:buClrTx/>
              <a:buSzTx/>
              <a:buFont typeface="Courier New" panose="02070309020205020404" pitchFamily="49" charset="0"/>
              <a:buChar char="o"/>
              <a:tabLst/>
              <a:defRPr/>
            </a:pPr>
            <a:r>
              <a:rPr lang="en-US" sz="2100" dirty="0" smtClean="0">
                <a:solidFill>
                  <a:prstClr val="white">
                    <a:lumMod val="85000"/>
                  </a:prstClr>
                </a:solidFill>
                <a:latin typeface="Arial" panose="020B0604020202020204" pitchFamily="34" charset="0"/>
                <a:ea typeface="Ebrima" panose="02000000000000000000" pitchFamily="2" charset="0"/>
                <a:cs typeface="Arial" panose="020B0604020202020204" pitchFamily="34" charset="0"/>
              </a:rPr>
              <a:t>Study Method</a:t>
            </a:r>
            <a:endParaRPr kumimoji="0" lang="en-US" sz="2100" b="0" i="0" u="none" strike="noStrike" kern="1200" cap="none" spc="0" normalizeH="0" baseline="0" noProof="0" dirty="0">
              <a:ln>
                <a:noFill/>
              </a:ln>
              <a:solidFill>
                <a:prstClr val="white">
                  <a:lumMod val="85000"/>
                </a:prstClr>
              </a:solidFill>
              <a:effectLst/>
              <a:uLnTx/>
              <a:uFillTx/>
              <a:latin typeface="Arial" panose="020B0604020202020204" pitchFamily="34" charset="0"/>
              <a:ea typeface="Ebrima" panose="02000000000000000000" pitchFamily="2" charset="0"/>
              <a:cs typeface="Arial" panose="020B0604020202020204" pitchFamily="34" charset="0"/>
            </a:endParaRPr>
          </a:p>
          <a:p>
            <a:pPr marL="342900" marR="0" lvl="0" indent="-342900" algn="l" defTabSz="914400" rtl="0" eaLnBrk="1" fontAlgn="auto" latinLnBrk="0" hangingPunct="1">
              <a:lnSpc>
                <a:spcPct val="200000"/>
              </a:lnSpc>
              <a:spcBef>
                <a:spcPts val="0"/>
              </a:spcBef>
              <a:spcAft>
                <a:spcPts val="0"/>
              </a:spcAft>
              <a:buClrTx/>
              <a:buSzTx/>
              <a:buFont typeface="Courier New" panose="02070309020205020404" pitchFamily="49" charset="0"/>
              <a:buChar char="o"/>
              <a:tabLst/>
              <a:defRPr/>
            </a:pPr>
            <a:r>
              <a:rPr lang="en-US" sz="2100" dirty="0" smtClean="0">
                <a:solidFill>
                  <a:prstClr val="white">
                    <a:lumMod val="85000"/>
                  </a:prstClr>
                </a:solidFill>
                <a:latin typeface="Arial" panose="020B0604020202020204" pitchFamily="34" charset="0"/>
                <a:ea typeface="Ebrima" panose="02000000000000000000" pitchFamily="2" charset="0"/>
                <a:cs typeface="Arial" panose="020B0604020202020204" pitchFamily="34" charset="0"/>
              </a:rPr>
              <a:t>Objectives</a:t>
            </a:r>
            <a:endParaRPr kumimoji="0" lang="en-US" sz="2100" b="0" i="0" u="none" strike="noStrike" kern="1200" cap="none" spc="0" normalizeH="0" baseline="0" noProof="0" dirty="0">
              <a:ln>
                <a:noFill/>
              </a:ln>
              <a:solidFill>
                <a:prstClr val="white">
                  <a:lumMod val="85000"/>
                </a:prstClr>
              </a:solidFill>
              <a:effectLst/>
              <a:uLnTx/>
              <a:uFillTx/>
              <a:latin typeface="Arial" panose="020B0604020202020204" pitchFamily="34" charset="0"/>
              <a:ea typeface="Ebrima" panose="02000000000000000000" pitchFamily="2" charset="0"/>
              <a:cs typeface="Arial" panose="020B0604020202020204" pitchFamily="34" charset="0"/>
            </a:endParaRPr>
          </a:p>
          <a:p>
            <a:pPr marL="342900" marR="0" lvl="0" indent="-342900" algn="l" defTabSz="914400" rtl="0" eaLnBrk="1" fontAlgn="auto" latinLnBrk="0" hangingPunct="1">
              <a:lnSpc>
                <a:spcPct val="200000"/>
              </a:lnSpc>
              <a:spcBef>
                <a:spcPts val="0"/>
              </a:spcBef>
              <a:spcAft>
                <a:spcPts val="0"/>
              </a:spcAft>
              <a:buClrTx/>
              <a:buSzTx/>
              <a:buFont typeface="Courier New" panose="02070309020205020404" pitchFamily="49" charset="0"/>
              <a:buChar char="o"/>
              <a:tabLst/>
              <a:defRPr/>
            </a:pPr>
            <a:endParaRPr kumimoji="0" lang="en-US" sz="2100" b="0" i="0" u="none" strike="noStrike" kern="1200" cap="none" spc="0" normalizeH="0" baseline="0" noProof="0" dirty="0">
              <a:ln>
                <a:noFill/>
              </a:ln>
              <a:solidFill>
                <a:prstClr val="white">
                  <a:lumMod val="85000"/>
                </a:prstClr>
              </a:solidFill>
              <a:effectLst/>
              <a:uLnTx/>
              <a:uFillTx/>
              <a:latin typeface="Arial" panose="020B0604020202020204" pitchFamily="34" charset="0"/>
              <a:ea typeface="Ebrima" panose="02000000000000000000" pitchFamily="2" charset="0"/>
              <a:cs typeface="Arial" panose="020B0604020202020204" pitchFamily="34" charset="0"/>
            </a:endParaRPr>
          </a:p>
        </p:txBody>
      </p:sp>
      <p:sp>
        <p:nvSpPr>
          <p:cNvPr id="25" name="Rectangle 24"/>
          <p:cNvSpPr/>
          <p:nvPr/>
        </p:nvSpPr>
        <p:spPr>
          <a:xfrm>
            <a:off x="0" y="302983"/>
            <a:ext cx="3193143" cy="1222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u="none" strike="noStrike" kern="1200" cap="none" spc="300" normalizeH="0" baseline="0" noProof="0" dirty="0" smtClean="0">
                <a:ln>
                  <a:noFill/>
                </a:ln>
                <a:solidFill>
                  <a:prstClr val="white">
                    <a:lumMod val="85000"/>
                  </a:prstClr>
                </a:solidFill>
                <a:effectLst/>
                <a:uLnTx/>
                <a:uFillTx/>
                <a:latin typeface="Arial" panose="020B0604020202020204" pitchFamily="34" charset="0"/>
                <a:ea typeface="Segoe UI Black" panose="020B0A02040204020203" pitchFamily="34" charset="0"/>
                <a:cs typeface="Arial" panose="020B0604020202020204" pitchFamily="34" charset="0"/>
              </a:rPr>
              <a:t>Business Case Introduction</a:t>
            </a:r>
            <a:endParaRPr kumimoji="0" lang="en-US" sz="4800" b="1" u="none" strike="noStrike" kern="1200" cap="none" spc="600" normalizeH="0" baseline="0" noProof="0" dirty="0">
              <a:ln>
                <a:noFill/>
              </a:ln>
              <a:solidFill>
                <a:prstClr val="white">
                  <a:lumMod val="85000"/>
                </a:prstClr>
              </a:solidFill>
              <a:effectLst/>
              <a:uLnTx/>
              <a:uFillTx/>
              <a:latin typeface="Arial" panose="020B0604020202020204" pitchFamily="34" charset="0"/>
              <a:ea typeface="Segoe UI Black" panose="020B0A02040204020203"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Ebrima" panose="02000000000000000000" pitchFamily="2"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lumMod val="85000"/>
                </a:prstClr>
              </a:solidFill>
              <a:effectLst/>
              <a:uLnTx/>
              <a:uFillTx/>
              <a:latin typeface="Arial" panose="020B0604020202020204" pitchFamily="34" charset="0"/>
              <a:ea typeface="Ebrima" panose="02000000000000000000" pitchFamily="2" charset="0"/>
              <a:cs typeface="Arial" panose="020B0604020202020204" pitchFamily="34" charset="0"/>
            </a:endParaRPr>
          </a:p>
        </p:txBody>
      </p:sp>
      <p:sp>
        <p:nvSpPr>
          <p:cNvPr id="7" name="Round Diagonal Corner Rectangle 6"/>
          <p:cNvSpPr/>
          <p:nvPr/>
        </p:nvSpPr>
        <p:spPr>
          <a:xfrm>
            <a:off x="2946396" y="1943100"/>
            <a:ext cx="6683379" cy="478507"/>
          </a:xfrm>
          <a:prstGeom prst="round2Diag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800" b="0" i="0" u="none" strike="noStrike" kern="120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rPr>
              <a:t>From 2009</a:t>
            </a:r>
            <a:r>
              <a:rPr kumimoji="0" lang="en-US" sz="1800" b="0" i="0" u="none" strike="noStrike" kern="1200" cap="none" spc="0" normalizeH="0" noProof="0" dirty="0" smtClean="0">
                <a:ln>
                  <a:noFill/>
                </a:ln>
                <a:solidFill>
                  <a:prstClr val="white"/>
                </a:solidFill>
                <a:effectLst/>
                <a:uLnTx/>
                <a:uFillTx/>
                <a:latin typeface="Arial" panose="020B0604020202020204" pitchFamily="34" charset="0"/>
                <a:cs typeface="Arial" panose="020B0604020202020204" pitchFamily="34" charset="0"/>
              </a:rPr>
              <a:t> to 2019</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8" name="Round Diagonal Corner Rectangle 7"/>
          <p:cNvSpPr/>
          <p:nvPr/>
        </p:nvSpPr>
        <p:spPr>
          <a:xfrm>
            <a:off x="2946396" y="2574007"/>
            <a:ext cx="7416804" cy="946149"/>
          </a:xfrm>
          <a:prstGeom prst="round2Diag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defRPr/>
            </a:pPr>
            <a:r>
              <a:rPr lang="en-US" dirty="0"/>
              <a:t>Top 50 bestselling books per Year on Amazon platform</a:t>
            </a:r>
            <a:endParaRPr lang="en-US" dirty="0" smtClean="0"/>
          </a:p>
          <a:p>
            <a:pPr marL="285750" indent="-285750">
              <a:buFont typeface="Arial" panose="020B0604020202020204" pitchFamily="34" charset="0"/>
              <a:buChar char="•"/>
              <a:defRPr/>
            </a:pPr>
            <a:r>
              <a:rPr lang="en-US" dirty="0" smtClean="0"/>
              <a:t>Contains in total 550 appearances of book tittles, </a:t>
            </a:r>
            <a:r>
              <a:rPr lang="en-US" dirty="0"/>
              <a:t>data has been categorized into fiction and non-fiction using </a:t>
            </a:r>
            <a:r>
              <a:rPr lang="en-US" dirty="0" smtClean="0"/>
              <a:t>Goodreads</a:t>
            </a:r>
            <a:r>
              <a:rPr lang="en-NL" dirty="0" smtClean="0">
                <a:latin typeface="Arial" panose="020B0604020202020204" pitchFamily="34" charset="0"/>
                <a:cs typeface="Arial" panose="020B0604020202020204" pitchFamily="34" charset="0"/>
              </a:rPr>
              <a:t> </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9" name="Round Diagonal Corner Rectangle 8"/>
          <p:cNvSpPr/>
          <p:nvPr/>
        </p:nvSpPr>
        <p:spPr>
          <a:xfrm>
            <a:off x="2920999" y="3791287"/>
            <a:ext cx="8013701" cy="447673"/>
          </a:xfrm>
          <a:prstGeom prst="round2Diag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dirty="0" smtClean="0">
                <a:latin typeface="Arial" panose="020B0604020202020204" pitchFamily="34" charset="0"/>
                <a:cs typeface="Arial" panose="020B0604020202020204" pitchFamily="34" charset="0"/>
              </a:rPr>
              <a:t>Exploratory Data Analysis</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12" name="Round Diagonal Corner Rectangle 11"/>
          <p:cNvSpPr/>
          <p:nvPr/>
        </p:nvSpPr>
        <p:spPr>
          <a:xfrm>
            <a:off x="2920999" y="4510090"/>
            <a:ext cx="8454572" cy="767960"/>
          </a:xfrm>
          <a:prstGeom prst="round2Diag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a:latin typeface="Arial" panose="020B0604020202020204" pitchFamily="34" charset="0"/>
                <a:cs typeface="Arial" panose="020B0604020202020204" pitchFamily="34" charset="0"/>
              </a:rPr>
              <a:t>Investigating the interactions between key factors that bestselling books contains and traits for future success</a:t>
            </a:r>
          </a:p>
        </p:txBody>
      </p:sp>
      <p:pic>
        <p:nvPicPr>
          <p:cNvPr id="13" name="Picture 2" descr="Amazon-Logo-Black - Concordance Academ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278050"/>
            <a:ext cx="3193142" cy="157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164634"/>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2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25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22893F8-7672-A44E-B019-A943862C05B6}"/>
              </a:ext>
            </a:extLst>
          </p:cNvPr>
          <p:cNvSpPr/>
          <p:nvPr/>
        </p:nvSpPr>
        <p:spPr>
          <a:xfrm>
            <a:off x="0" y="6320110"/>
            <a:ext cx="12192000" cy="572347"/>
          </a:xfrm>
          <a:prstGeom prst="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Slide Number Placeholder 1">
            <a:extLst>
              <a:ext uri="{FF2B5EF4-FFF2-40B4-BE49-F238E27FC236}">
                <a16:creationId xmlns:a16="http://schemas.microsoft.com/office/drawing/2014/main" id="{838836C5-A57E-AC4B-B1DC-611A54500F31}"/>
              </a:ext>
            </a:extLst>
          </p:cNvPr>
          <p:cNvSpPr txBox="1">
            <a:spLocks/>
          </p:cNvSpPr>
          <p:nvPr/>
        </p:nvSpPr>
        <p:spPr>
          <a:xfrm>
            <a:off x="11346049" y="6373413"/>
            <a:ext cx="731600" cy="524800"/>
          </a:xfrm>
          <a:prstGeom prst="rect">
            <a:avLst/>
          </a:prstGeom>
          <a:noFill/>
          <a:ln>
            <a:noFill/>
          </a:ln>
        </p:spPr>
        <p:txBody>
          <a:bodyPr spcFirstLastPara="1" wrap="square" lIns="0" tIns="0" rIns="0" bIns="0" anchor="ctr" anchorCtr="0">
            <a:noAutofit/>
          </a:bodyPr>
          <a:lstStyle>
            <a:defPPr>
              <a:defRPr lang="en-US"/>
            </a:defPPr>
            <a:lvl1pPr marL="0" lvl="0" algn="r" defTabSz="914400" rtl="0" eaLnBrk="1" latinLnBrk="0" hangingPunct="1">
              <a:buNone/>
              <a:defRPr sz="1733" kern="1200">
                <a:solidFill>
                  <a:schemeClr val="lt1"/>
                </a:solidFill>
                <a:latin typeface="Lexend Deca"/>
                <a:ea typeface="Lexend Deca"/>
                <a:cs typeface="Lexend Deca"/>
                <a:sym typeface="Lexend Deca"/>
              </a:defRPr>
            </a:lvl1pPr>
            <a:lvl2pPr marL="457200" lvl="1" algn="r" defTabSz="914400" rtl="0" eaLnBrk="1" latinLnBrk="0" hangingPunct="1">
              <a:buNone/>
              <a:defRPr sz="1733" kern="1200">
                <a:solidFill>
                  <a:schemeClr val="lt1"/>
                </a:solidFill>
                <a:latin typeface="Lexend Deca"/>
                <a:ea typeface="Lexend Deca"/>
                <a:cs typeface="Lexend Deca"/>
                <a:sym typeface="Lexend Deca"/>
              </a:defRPr>
            </a:lvl2pPr>
            <a:lvl3pPr marL="914400" lvl="2" algn="r" defTabSz="914400" rtl="0" eaLnBrk="1" latinLnBrk="0" hangingPunct="1">
              <a:buNone/>
              <a:defRPr sz="1733" kern="1200">
                <a:solidFill>
                  <a:schemeClr val="lt1"/>
                </a:solidFill>
                <a:latin typeface="Lexend Deca"/>
                <a:ea typeface="Lexend Deca"/>
                <a:cs typeface="Lexend Deca"/>
                <a:sym typeface="Lexend Deca"/>
              </a:defRPr>
            </a:lvl3pPr>
            <a:lvl4pPr marL="1371600" lvl="3" algn="r" defTabSz="914400" rtl="0" eaLnBrk="1" latinLnBrk="0" hangingPunct="1">
              <a:buNone/>
              <a:defRPr sz="1733" kern="1200">
                <a:solidFill>
                  <a:schemeClr val="lt1"/>
                </a:solidFill>
                <a:latin typeface="Lexend Deca"/>
                <a:ea typeface="Lexend Deca"/>
                <a:cs typeface="Lexend Deca"/>
                <a:sym typeface="Lexend Deca"/>
              </a:defRPr>
            </a:lvl4pPr>
            <a:lvl5pPr marL="1828800" lvl="4" algn="r" defTabSz="914400" rtl="0" eaLnBrk="1" latinLnBrk="0" hangingPunct="1">
              <a:buNone/>
              <a:defRPr sz="1733" kern="1200">
                <a:solidFill>
                  <a:schemeClr val="lt1"/>
                </a:solidFill>
                <a:latin typeface="Lexend Deca"/>
                <a:ea typeface="Lexend Deca"/>
                <a:cs typeface="Lexend Deca"/>
                <a:sym typeface="Lexend Deca"/>
              </a:defRPr>
            </a:lvl5pPr>
            <a:lvl6pPr marL="2286000" lvl="5" algn="r" defTabSz="914400" rtl="0" eaLnBrk="1" latinLnBrk="0" hangingPunct="1">
              <a:buNone/>
              <a:defRPr sz="1733" kern="1200">
                <a:solidFill>
                  <a:schemeClr val="lt1"/>
                </a:solidFill>
                <a:latin typeface="Lexend Deca"/>
                <a:ea typeface="Lexend Deca"/>
                <a:cs typeface="Lexend Deca"/>
                <a:sym typeface="Lexend Deca"/>
              </a:defRPr>
            </a:lvl6pPr>
            <a:lvl7pPr marL="2743200" lvl="6" algn="r" defTabSz="914400" rtl="0" eaLnBrk="1" latinLnBrk="0" hangingPunct="1">
              <a:buNone/>
              <a:defRPr sz="1733" kern="1200">
                <a:solidFill>
                  <a:schemeClr val="lt1"/>
                </a:solidFill>
                <a:latin typeface="Lexend Deca"/>
                <a:ea typeface="Lexend Deca"/>
                <a:cs typeface="Lexend Deca"/>
                <a:sym typeface="Lexend Deca"/>
              </a:defRPr>
            </a:lvl7pPr>
            <a:lvl8pPr marL="3200400" lvl="7" algn="r" defTabSz="914400" rtl="0" eaLnBrk="1" latinLnBrk="0" hangingPunct="1">
              <a:buNone/>
              <a:defRPr sz="1733" kern="1200">
                <a:solidFill>
                  <a:schemeClr val="lt1"/>
                </a:solidFill>
                <a:latin typeface="Lexend Deca"/>
                <a:ea typeface="Lexend Deca"/>
                <a:cs typeface="Lexend Deca"/>
                <a:sym typeface="Lexend Deca"/>
              </a:defRPr>
            </a:lvl8pPr>
            <a:lvl9pPr marL="3657600" lvl="8" algn="r" defTabSz="914400" rtl="0" eaLnBrk="1" latinLnBrk="0" hangingPunct="1">
              <a:buNone/>
              <a:defRPr sz="1733" kern="1200">
                <a:solidFill>
                  <a:schemeClr val="lt1"/>
                </a:solidFill>
                <a:latin typeface="Lexend Deca"/>
                <a:ea typeface="Lexend Deca"/>
                <a:cs typeface="Lexend Deca"/>
                <a:sym typeface="Lexend Deca"/>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733" b="0" i="0" u="none" strike="noStrike" kern="1200" cap="none" spc="0" normalizeH="0" baseline="0" noProof="0" smtClean="0">
                <a:ln>
                  <a:noFill/>
                </a:ln>
                <a:solidFill>
                  <a:srgbClr val="FFFFFF"/>
                </a:solidFill>
                <a:effectLst/>
                <a:uLnTx/>
                <a:uFillTx/>
                <a:latin typeface="Lexend Deca"/>
                <a:sym typeface="Lexend Dec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 sz="1733" b="0" i="0" u="none" strike="noStrike" kern="1200" cap="none" spc="0" normalizeH="0" baseline="0" noProof="0" dirty="0">
              <a:ln>
                <a:noFill/>
              </a:ln>
              <a:solidFill>
                <a:srgbClr val="FFFFFF"/>
              </a:solidFill>
              <a:effectLst/>
              <a:uLnTx/>
              <a:uFillTx/>
              <a:latin typeface="Lexend Deca"/>
              <a:sym typeface="Lexend Deca"/>
            </a:endParaRPr>
          </a:p>
        </p:txBody>
      </p:sp>
      <p:sp>
        <p:nvSpPr>
          <p:cNvPr id="34" name="Google Shape;115;p5">
            <a:extLst>
              <a:ext uri="{FF2B5EF4-FFF2-40B4-BE49-F238E27FC236}">
                <a16:creationId xmlns:a16="http://schemas.microsoft.com/office/drawing/2014/main" id="{B53DA863-AF81-6F4D-8CCD-E7A2546D2FD3}"/>
              </a:ext>
            </a:extLst>
          </p:cNvPr>
          <p:cNvSpPr txBox="1">
            <a:spLocks/>
          </p:cNvSpPr>
          <p:nvPr/>
        </p:nvSpPr>
        <p:spPr>
          <a:xfrm>
            <a:off x="281118" y="2438935"/>
            <a:ext cx="3648283" cy="310198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marR="0" lvl="0" indent="-342900" algn="l" defTabSz="914400" rtl="0" eaLnBrk="1" fontAlgn="auto" latinLnBrk="0" hangingPunct="1">
              <a:lnSpc>
                <a:spcPct val="100000"/>
              </a:lnSpc>
              <a:spcBef>
                <a:spcPts val="0"/>
              </a:spcBef>
              <a:spcAft>
                <a:spcPts val="0"/>
              </a:spcAft>
              <a:buClr>
                <a:srgbClr val="000000"/>
              </a:buClr>
              <a:buSzPts val="1800"/>
              <a:buFont typeface="Arial"/>
              <a:buAutoNum type="arabicParenR"/>
              <a:tabLst/>
              <a:defRPr/>
            </a:pPr>
            <a:r>
              <a:rPr kumimoji="0" lang="en-US" sz="1800" i="0" u="none" strike="noStrike" kern="0" cap="none" spc="0" normalizeH="0" baseline="0" noProof="0" dirty="0" smtClean="0">
                <a:ln>
                  <a:noFill/>
                </a:ln>
                <a:solidFill>
                  <a:srgbClr val="050060">
                    <a:lumMod val="50000"/>
                  </a:srgbClr>
                </a:solidFill>
                <a:effectLst/>
                <a:uLnTx/>
                <a:uFillTx/>
                <a:sym typeface="Arial"/>
              </a:rPr>
              <a:t>Book</a:t>
            </a:r>
            <a:r>
              <a:rPr kumimoji="0" lang="en-US" sz="1800" i="0" u="none" strike="noStrike" kern="0" cap="none" spc="0" normalizeH="0" noProof="0" dirty="0" smtClean="0">
                <a:ln>
                  <a:noFill/>
                </a:ln>
                <a:solidFill>
                  <a:srgbClr val="050060">
                    <a:lumMod val="50000"/>
                  </a:srgbClr>
                </a:solidFill>
                <a:effectLst/>
                <a:uLnTx/>
                <a:uFillTx/>
                <a:sym typeface="Arial"/>
              </a:rPr>
              <a:t> Tittle</a:t>
            </a:r>
          </a:p>
          <a:p>
            <a:pPr marL="342900" marR="0" lvl="0" indent="-342900" algn="l" defTabSz="914400" rtl="0" eaLnBrk="1" fontAlgn="auto" latinLnBrk="0" hangingPunct="1">
              <a:lnSpc>
                <a:spcPct val="100000"/>
              </a:lnSpc>
              <a:spcBef>
                <a:spcPts val="0"/>
              </a:spcBef>
              <a:spcAft>
                <a:spcPts val="0"/>
              </a:spcAft>
              <a:buClr>
                <a:srgbClr val="000000"/>
              </a:buClr>
              <a:buSzPts val="1800"/>
              <a:buFont typeface="Arial"/>
              <a:buAutoNum type="arabicParenR"/>
              <a:tabLst/>
              <a:defRPr/>
            </a:pPr>
            <a:r>
              <a:rPr lang="en-US" sz="1800" kern="0" baseline="0" dirty="0" smtClean="0">
                <a:solidFill>
                  <a:srgbClr val="050060">
                    <a:lumMod val="50000"/>
                  </a:srgbClr>
                </a:solidFill>
              </a:rPr>
              <a:t>Book’s</a:t>
            </a:r>
            <a:r>
              <a:rPr lang="en-US" sz="1800" kern="0" dirty="0" smtClean="0">
                <a:solidFill>
                  <a:srgbClr val="050060">
                    <a:lumMod val="50000"/>
                  </a:srgbClr>
                </a:solidFill>
              </a:rPr>
              <a:t> Author</a:t>
            </a:r>
          </a:p>
          <a:p>
            <a:pPr marL="342900" lvl="0" indent="-342900">
              <a:buSzPts val="1800"/>
              <a:buFont typeface="Arial"/>
              <a:buAutoNum type="arabicParenR"/>
              <a:defRPr/>
            </a:pPr>
            <a:r>
              <a:rPr lang="en-US" dirty="0"/>
              <a:t>Amazon </a:t>
            </a:r>
            <a:r>
              <a:rPr lang="en-US" dirty="0" smtClean="0"/>
              <a:t>Average User Rating </a:t>
            </a:r>
            <a:r>
              <a:rPr kumimoji="0" lang="en-US" sz="1800" i="0" u="none" strike="noStrike" kern="0" cap="none" spc="0" normalizeH="0" noProof="0" dirty="0" smtClean="0">
                <a:ln>
                  <a:noFill/>
                </a:ln>
                <a:solidFill>
                  <a:srgbClr val="050060">
                    <a:lumMod val="50000"/>
                  </a:srgbClr>
                </a:solidFill>
                <a:effectLst/>
                <a:uLnTx/>
                <a:uFillTx/>
                <a:sym typeface="Arial"/>
              </a:rPr>
              <a:t>(from 1 – 5)</a:t>
            </a:r>
          </a:p>
          <a:p>
            <a:pPr marL="342900" lvl="0" indent="-342900">
              <a:buSzPts val="1800"/>
              <a:buFont typeface="Arial"/>
              <a:buAutoNum type="arabicParenR"/>
              <a:defRPr/>
            </a:pPr>
            <a:r>
              <a:rPr lang="en-US" dirty="0"/>
              <a:t>Number of written reviews on </a:t>
            </a:r>
            <a:r>
              <a:rPr lang="en-US" dirty="0" smtClean="0"/>
              <a:t>Amazon platform</a:t>
            </a:r>
          </a:p>
          <a:p>
            <a:pPr marL="342900" lvl="0" indent="-342900">
              <a:buSzPts val="1800"/>
              <a:buFont typeface="Arial"/>
              <a:buAutoNum type="arabicParenR"/>
              <a:defRPr/>
            </a:pPr>
            <a:r>
              <a:rPr lang="en-US" dirty="0"/>
              <a:t>The price of the book (As at 13/10/2020</a:t>
            </a:r>
            <a:r>
              <a:rPr lang="en-US" dirty="0" smtClean="0"/>
              <a:t>)</a:t>
            </a:r>
          </a:p>
          <a:p>
            <a:pPr marL="342900" lvl="0" indent="-342900">
              <a:buSzPts val="1800"/>
              <a:buFont typeface="Arial"/>
              <a:buAutoNum type="arabicParenR"/>
              <a:defRPr/>
            </a:pPr>
            <a:r>
              <a:rPr lang="en-US" dirty="0"/>
              <a:t>The Year(s) it ranked on the </a:t>
            </a:r>
            <a:r>
              <a:rPr lang="en-US" dirty="0" smtClean="0"/>
              <a:t>bestseller list</a:t>
            </a:r>
          </a:p>
          <a:p>
            <a:pPr marL="342900" lvl="0" indent="-342900">
              <a:buSzPts val="1800"/>
              <a:buFont typeface="Arial"/>
              <a:buAutoNum type="arabicParenR"/>
              <a:defRPr/>
            </a:pPr>
            <a:r>
              <a:rPr lang="en-US" dirty="0"/>
              <a:t>Whether </a:t>
            </a:r>
            <a:r>
              <a:rPr lang="en-US" dirty="0" smtClean="0"/>
              <a:t>the books belong to the fiction </a:t>
            </a:r>
            <a:r>
              <a:rPr lang="en-US" dirty="0"/>
              <a:t>or </a:t>
            </a:r>
            <a:r>
              <a:rPr lang="en-US" dirty="0" smtClean="0"/>
              <a:t>non-fiction genre</a:t>
            </a:r>
            <a:endParaRPr kumimoji="0" lang="en-US" sz="1800" i="0" u="none" strike="noStrike" kern="0" cap="none" spc="0" normalizeH="0" baseline="0" noProof="0" dirty="0">
              <a:ln>
                <a:noFill/>
              </a:ln>
              <a:solidFill>
                <a:srgbClr val="050060">
                  <a:lumMod val="50000"/>
                </a:srgbClr>
              </a:solidFill>
              <a:effectLst/>
              <a:uLnTx/>
              <a:uFillTx/>
              <a:sym typeface="Arial"/>
            </a:endParaRPr>
          </a:p>
        </p:txBody>
      </p:sp>
      <p:sp>
        <p:nvSpPr>
          <p:cNvPr id="36" name="TextBox 35">
            <a:extLst>
              <a:ext uri="{FF2B5EF4-FFF2-40B4-BE49-F238E27FC236}">
                <a16:creationId xmlns:a16="http://schemas.microsoft.com/office/drawing/2014/main" id="{C08AFCA6-49E3-FE41-B047-8AB0F065F0EB}"/>
              </a:ext>
            </a:extLst>
          </p:cNvPr>
          <p:cNvSpPr txBox="1"/>
          <p:nvPr/>
        </p:nvSpPr>
        <p:spPr>
          <a:xfrm>
            <a:off x="281118" y="1793626"/>
            <a:ext cx="3648283" cy="369332"/>
          </a:xfrm>
          <a:prstGeom prst="rect">
            <a:avLst/>
          </a:prstGeom>
          <a:noFill/>
        </p:spPr>
        <p:txBody>
          <a:bodyPr wrap="square" rtlCol="0">
            <a:spAutoFit/>
          </a:bodyPr>
          <a:lstStyle/>
          <a:p>
            <a:pPr algn="ctr"/>
            <a:r>
              <a:rPr lang="en-US" b="1" dirty="0" smtClean="0">
                <a:solidFill>
                  <a:srgbClr val="0A2F9E">
                    <a:lumMod val="75000"/>
                    <a:lumOff val="25000"/>
                  </a:srgbClr>
                </a:solidFill>
                <a:latin typeface="Arial"/>
              </a:rPr>
              <a:t>Fields contain in the dataset</a:t>
            </a:r>
            <a:r>
              <a:rPr lang="en-US" b="1" dirty="0" smtClean="0">
                <a:solidFill>
                  <a:srgbClr val="0A2F9E">
                    <a:lumMod val="75000"/>
                    <a:lumOff val="25000"/>
                  </a:srgbClr>
                </a:solidFill>
                <a:latin typeface="Arial"/>
              </a:rPr>
              <a:t> </a:t>
            </a:r>
            <a:endParaRPr lang="en-US" b="1" dirty="0">
              <a:solidFill>
                <a:srgbClr val="0A2F9E">
                  <a:lumMod val="75000"/>
                  <a:lumOff val="25000"/>
                </a:srgbClr>
              </a:solidFill>
              <a:latin typeface="Arial"/>
            </a:endParaRPr>
          </a:p>
        </p:txBody>
      </p:sp>
      <p:sp>
        <p:nvSpPr>
          <p:cNvPr id="37" name="Google Shape;115;p5">
            <a:extLst>
              <a:ext uri="{FF2B5EF4-FFF2-40B4-BE49-F238E27FC236}">
                <a16:creationId xmlns:a16="http://schemas.microsoft.com/office/drawing/2014/main" id="{5C756B75-6F8E-4745-99BD-5DD8D822AA8E}"/>
              </a:ext>
            </a:extLst>
          </p:cNvPr>
          <p:cNvSpPr txBox="1">
            <a:spLocks/>
          </p:cNvSpPr>
          <p:nvPr/>
        </p:nvSpPr>
        <p:spPr>
          <a:xfrm>
            <a:off x="4329440" y="2438935"/>
            <a:ext cx="4568900" cy="310198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dirty="0" smtClean="0">
                <a:ln>
                  <a:noFill/>
                </a:ln>
                <a:solidFill>
                  <a:srgbClr val="050060">
                    <a:lumMod val="50000"/>
                  </a:srgbClr>
                </a:solidFill>
                <a:effectLst/>
                <a:uLnTx/>
                <a:uFillTx/>
                <a:latin typeface="Arial"/>
                <a:cs typeface="Arial"/>
                <a:sym typeface="Arial"/>
              </a:rPr>
              <a:t>Analytical</a:t>
            </a:r>
            <a:r>
              <a:rPr kumimoji="0" lang="en-US" sz="1800" b="0" i="0" u="none" strike="noStrike" kern="0" cap="none" spc="0" normalizeH="0" noProof="0" dirty="0" smtClean="0">
                <a:ln>
                  <a:noFill/>
                </a:ln>
                <a:solidFill>
                  <a:srgbClr val="050060">
                    <a:lumMod val="50000"/>
                  </a:srgbClr>
                </a:solidFill>
                <a:effectLst/>
                <a:uLnTx/>
                <a:uFillTx/>
                <a:latin typeface="Arial"/>
                <a:cs typeface="Arial"/>
                <a:sym typeface="Arial"/>
              </a:rPr>
              <a:t> summaries about the key success factors of bestselling books for future authors’ reference</a:t>
            </a:r>
            <a:endParaRPr kumimoji="0" lang="en-US" sz="1800" b="0" i="0" u="none" strike="noStrike" kern="0" cap="none" spc="0" normalizeH="0" baseline="0" noProof="0" dirty="0">
              <a:ln>
                <a:noFill/>
              </a:ln>
              <a:solidFill>
                <a:srgbClr val="050060">
                  <a:lumMod val="50000"/>
                </a:srgbClr>
              </a:solidFill>
              <a:effectLst/>
              <a:uLnTx/>
              <a:uFillTx/>
              <a:latin typeface="Arial"/>
              <a:cs typeface="Arial"/>
              <a:sym typeface="Arial"/>
            </a:endParaRPr>
          </a:p>
          <a:p>
            <a:pPr marL="0" marR="0" lvl="0" indent="0" algn="l" defTabSz="914400" rtl="0" eaLnBrk="1" fontAlgn="auto" latinLnBrk="0" hangingPunct="1">
              <a:lnSpc>
                <a:spcPct val="100000"/>
              </a:lnSpc>
              <a:spcBef>
                <a:spcPts val="100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rgbClr val="050060">
                    <a:lumMod val="50000"/>
                  </a:srgbClr>
                </a:solidFill>
                <a:effectLst/>
                <a:uLnTx/>
                <a:uFillTx/>
                <a:latin typeface="Arial"/>
                <a:cs typeface="Arial"/>
                <a:sym typeface="Arial"/>
              </a:rPr>
              <a:t>Through</a:t>
            </a:r>
            <a:endParaRPr kumimoji="0" lang="en-US" sz="1800" b="0" i="0" u="none" strike="noStrike" kern="0" cap="none" spc="0" normalizeH="0" baseline="0" noProof="0" dirty="0">
              <a:ln>
                <a:noFill/>
              </a:ln>
              <a:solidFill>
                <a:srgbClr val="050060">
                  <a:lumMod val="50000"/>
                </a:srgbClr>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1000"/>
              </a:spcBef>
              <a:spcAft>
                <a:spcPts val="0"/>
              </a:spcAft>
              <a:buClr>
                <a:srgbClr val="050060">
                  <a:lumMod val="50000"/>
                </a:srgbClr>
              </a:buClr>
              <a:buSzPts val="1800"/>
              <a:buFont typeface="+mj-lt"/>
              <a:buAutoNum type="arabicPeriod"/>
              <a:tabLst/>
              <a:defRPr/>
            </a:pPr>
            <a:r>
              <a:rPr kumimoji="0" lang="en-US" sz="1800" b="0" i="0" u="none" strike="noStrike" kern="0" cap="none" spc="0" normalizeH="0" baseline="0" noProof="0" dirty="0" smtClean="0">
                <a:ln>
                  <a:noFill/>
                </a:ln>
                <a:solidFill>
                  <a:srgbClr val="050060">
                    <a:lumMod val="50000"/>
                  </a:srgbClr>
                </a:solidFill>
                <a:effectLst/>
                <a:uLnTx/>
                <a:uFillTx/>
                <a:latin typeface="Arial"/>
                <a:cs typeface="Arial"/>
                <a:sym typeface="Arial"/>
              </a:rPr>
              <a:t>The relative</a:t>
            </a:r>
            <a:r>
              <a:rPr lang="en-US" sz="1800" kern="0" dirty="0">
                <a:solidFill>
                  <a:srgbClr val="050060">
                    <a:lumMod val="50000"/>
                  </a:srgbClr>
                </a:solidFill>
              </a:rPr>
              <a:t> </a:t>
            </a:r>
            <a:r>
              <a:rPr lang="en-US" sz="1800" kern="0" dirty="0" smtClean="0">
                <a:solidFill>
                  <a:srgbClr val="050060">
                    <a:lumMod val="50000"/>
                  </a:srgbClr>
                </a:solidFill>
              </a:rPr>
              <a:t>position between the two genre’s categories and the development of trend over time</a:t>
            </a:r>
            <a:endParaRPr kumimoji="0" lang="en-US" sz="1800" b="0" i="0" u="none" strike="noStrike" kern="0" cap="none" spc="0" normalizeH="0" baseline="0" noProof="0" dirty="0">
              <a:ln>
                <a:noFill/>
              </a:ln>
              <a:solidFill>
                <a:srgbClr val="050060">
                  <a:lumMod val="50000"/>
                </a:srgbClr>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1000"/>
              </a:spcBef>
              <a:spcAft>
                <a:spcPts val="0"/>
              </a:spcAft>
              <a:buClr>
                <a:srgbClr val="050060">
                  <a:lumMod val="50000"/>
                </a:srgbClr>
              </a:buClr>
              <a:buSzPts val="1800"/>
              <a:buFont typeface="+mj-lt"/>
              <a:buAutoNum type="arabicPeriod"/>
              <a:tabLst/>
              <a:defRPr/>
            </a:pPr>
            <a:r>
              <a:rPr kumimoji="0" lang="en-US" sz="1800" b="0" i="0" u="none" strike="noStrike" kern="0" cap="none" spc="0" normalizeH="0" baseline="0" noProof="0" dirty="0" smtClean="0">
                <a:ln>
                  <a:noFill/>
                </a:ln>
                <a:solidFill>
                  <a:srgbClr val="050060">
                    <a:lumMod val="50000"/>
                  </a:srgbClr>
                </a:solidFill>
                <a:effectLst/>
                <a:uLnTx/>
                <a:uFillTx/>
                <a:latin typeface="Arial"/>
                <a:cs typeface="Arial"/>
                <a:sym typeface="Arial"/>
              </a:rPr>
              <a:t>Interaction</a:t>
            </a:r>
            <a:r>
              <a:rPr kumimoji="0" lang="en-US" sz="1800" b="0" i="0" u="none" strike="noStrike" kern="0" cap="none" spc="0" normalizeH="0" noProof="0" dirty="0" smtClean="0">
                <a:ln>
                  <a:noFill/>
                </a:ln>
                <a:solidFill>
                  <a:srgbClr val="050060">
                    <a:lumMod val="50000"/>
                  </a:srgbClr>
                </a:solidFill>
                <a:effectLst/>
                <a:uLnTx/>
                <a:uFillTx/>
                <a:latin typeface="Arial"/>
                <a:cs typeface="Arial"/>
                <a:sym typeface="Arial"/>
              </a:rPr>
              <a:t> between number of reviews and unique books published to the author’s appearance on the list</a:t>
            </a:r>
            <a:endParaRPr kumimoji="0" lang="en-US" sz="1800" b="0" i="0" u="none" strike="noStrike" kern="0" cap="none" spc="0" normalizeH="0" baseline="0" noProof="0" dirty="0">
              <a:ln>
                <a:noFill/>
              </a:ln>
              <a:solidFill>
                <a:srgbClr val="050060">
                  <a:lumMod val="50000"/>
                </a:srgbClr>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1000"/>
              </a:spcBef>
              <a:spcAft>
                <a:spcPts val="0"/>
              </a:spcAft>
              <a:buClr>
                <a:srgbClr val="050060"/>
              </a:buClr>
              <a:buSzPts val="1800"/>
              <a:buFont typeface="+mj-lt"/>
              <a:buAutoNum type="arabicPeriod"/>
              <a:tabLst/>
              <a:defRPr/>
            </a:pPr>
            <a:r>
              <a:rPr lang="en-US" sz="1800" kern="0" dirty="0" smtClean="0">
                <a:solidFill>
                  <a:srgbClr val="050060">
                    <a:lumMod val="50000"/>
                  </a:srgbClr>
                </a:solidFill>
              </a:rPr>
              <a:t>User-Rating and Reviews interaction of books stay on the list for multiple years</a:t>
            </a:r>
            <a:endParaRPr kumimoji="0" lang="en-US" sz="1800" b="0" i="0" u="none" strike="noStrike" kern="0" cap="none" spc="0" normalizeH="0" baseline="0" noProof="0" dirty="0">
              <a:ln>
                <a:noFill/>
              </a:ln>
              <a:solidFill>
                <a:srgbClr val="050060">
                  <a:lumMod val="50000"/>
                </a:srgbClr>
              </a:solidFill>
              <a:effectLst/>
              <a:uLnTx/>
              <a:uFillTx/>
              <a:latin typeface="Arial"/>
              <a:cs typeface="Arial"/>
              <a:sym typeface="Arial"/>
            </a:endParaRPr>
          </a:p>
        </p:txBody>
      </p:sp>
      <p:sp>
        <p:nvSpPr>
          <p:cNvPr id="38" name="TextBox 37">
            <a:extLst>
              <a:ext uri="{FF2B5EF4-FFF2-40B4-BE49-F238E27FC236}">
                <a16:creationId xmlns:a16="http://schemas.microsoft.com/office/drawing/2014/main" id="{4664059F-3748-6644-A586-AC1BBF4AEDB4}"/>
              </a:ext>
            </a:extLst>
          </p:cNvPr>
          <p:cNvSpPr txBox="1"/>
          <p:nvPr/>
        </p:nvSpPr>
        <p:spPr>
          <a:xfrm>
            <a:off x="4413172" y="1789372"/>
            <a:ext cx="4485168" cy="369332"/>
          </a:xfrm>
          <a:prstGeom prst="rect">
            <a:avLst/>
          </a:prstGeom>
          <a:noFill/>
        </p:spPr>
        <p:txBody>
          <a:bodyPr wrap="square" rtlCol="0">
            <a:spAutoFit/>
          </a:bodyPr>
          <a:lstStyle/>
          <a:p>
            <a:pPr algn="ctr"/>
            <a:r>
              <a:rPr lang="en-US" b="1" dirty="0">
                <a:solidFill>
                  <a:srgbClr val="A458FF"/>
                </a:solidFill>
                <a:latin typeface="Arial"/>
              </a:rPr>
              <a:t>RESEARCH GOAL</a:t>
            </a:r>
          </a:p>
        </p:txBody>
      </p:sp>
      <p:sp>
        <p:nvSpPr>
          <p:cNvPr id="39" name="TextBox 38">
            <a:extLst>
              <a:ext uri="{FF2B5EF4-FFF2-40B4-BE49-F238E27FC236}">
                <a16:creationId xmlns:a16="http://schemas.microsoft.com/office/drawing/2014/main" id="{4E6B9FBD-7317-FF4C-A248-105C2FD9CCE1}"/>
              </a:ext>
            </a:extLst>
          </p:cNvPr>
          <p:cNvSpPr txBox="1"/>
          <p:nvPr/>
        </p:nvSpPr>
        <p:spPr>
          <a:xfrm>
            <a:off x="9294125" y="1789372"/>
            <a:ext cx="2434272" cy="369332"/>
          </a:xfrm>
          <a:prstGeom prst="rect">
            <a:avLst/>
          </a:prstGeom>
          <a:noFill/>
        </p:spPr>
        <p:txBody>
          <a:bodyPr wrap="square" rtlCol="0">
            <a:spAutoFit/>
          </a:bodyPr>
          <a:lstStyle/>
          <a:p>
            <a:pPr algn="ctr"/>
            <a:r>
              <a:rPr lang="en-US" b="1" dirty="0">
                <a:solidFill>
                  <a:srgbClr val="941100"/>
                </a:solidFill>
                <a:latin typeface="Arial"/>
              </a:rPr>
              <a:t>SCOPE</a:t>
            </a:r>
          </a:p>
        </p:txBody>
      </p:sp>
      <p:sp>
        <p:nvSpPr>
          <p:cNvPr id="40" name="Google Shape;115;p5">
            <a:extLst>
              <a:ext uri="{FF2B5EF4-FFF2-40B4-BE49-F238E27FC236}">
                <a16:creationId xmlns:a16="http://schemas.microsoft.com/office/drawing/2014/main" id="{92B6F3DF-B65C-584E-BC9D-F99532CD375D}"/>
              </a:ext>
            </a:extLst>
          </p:cNvPr>
          <p:cNvSpPr txBox="1">
            <a:spLocks/>
          </p:cNvSpPr>
          <p:nvPr/>
        </p:nvSpPr>
        <p:spPr>
          <a:xfrm>
            <a:off x="9294125" y="2120114"/>
            <a:ext cx="2434272" cy="310198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marR="0" lvl="0" indent="-285750" algn="l" defTabSz="914400" rtl="0" eaLnBrk="1" fontAlgn="auto" latinLnBrk="0" hangingPunct="1">
              <a:lnSpc>
                <a:spcPct val="100000"/>
              </a:lnSpc>
              <a:spcBef>
                <a:spcPts val="0"/>
              </a:spcBef>
              <a:spcAft>
                <a:spcPts val="0"/>
              </a:spcAft>
              <a:buClr>
                <a:srgbClr val="050060"/>
              </a:buClr>
              <a:buSzPts val="1800"/>
              <a:buFont typeface="Arial" panose="020B0604020202020204" pitchFamily="34" charset="0"/>
              <a:buChar char="•"/>
              <a:tabLst/>
              <a:defRPr/>
            </a:pPr>
            <a:r>
              <a:rPr lang="en-US" sz="1800" kern="0" noProof="0" dirty="0" smtClean="0">
                <a:solidFill>
                  <a:srgbClr val="050060">
                    <a:lumMod val="50000"/>
                  </a:srgbClr>
                </a:solidFill>
              </a:rPr>
              <a:t>The timeframe of 10 years from 2009 till 2019</a:t>
            </a:r>
            <a:endParaRPr kumimoji="0" lang="en-US" sz="1800" b="0" i="0" u="none" strike="noStrike" kern="0" cap="none" spc="0" normalizeH="0" baseline="0" noProof="0" dirty="0">
              <a:ln>
                <a:noFill/>
              </a:ln>
              <a:solidFill>
                <a:srgbClr val="050060">
                  <a:lumMod val="50000"/>
                </a:srgbClr>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50060"/>
              </a:buClr>
              <a:buSzPts val="1800"/>
              <a:buFont typeface="Arial" panose="020B0604020202020204" pitchFamily="34" charset="0"/>
              <a:buChar char="•"/>
              <a:tabLst/>
              <a:defRPr/>
            </a:pPr>
            <a:endParaRPr kumimoji="0" lang="en-US" sz="1800" b="0" i="0" u="none" strike="noStrike" kern="0" cap="none" spc="0" normalizeH="0" baseline="0" noProof="0" dirty="0">
              <a:ln>
                <a:noFill/>
              </a:ln>
              <a:solidFill>
                <a:srgbClr val="050060">
                  <a:lumMod val="50000"/>
                </a:srgbClr>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50060"/>
              </a:buClr>
              <a:buSzPts val="1800"/>
              <a:buFont typeface="Arial" panose="020B0604020202020204" pitchFamily="34" charset="0"/>
              <a:buChar char="•"/>
              <a:tabLst/>
              <a:defRPr/>
            </a:pPr>
            <a:r>
              <a:rPr lang="en-US" sz="1800" kern="0" noProof="0" dirty="0" smtClean="0">
                <a:solidFill>
                  <a:srgbClr val="050060">
                    <a:lumMod val="50000"/>
                  </a:srgbClr>
                </a:solidFill>
              </a:rPr>
              <a:t>In this study, the book’s price will not be analyzed since it is unknown about factors that determines the price, and any possible value depreciation (discounts) for old tittles on sale.</a:t>
            </a:r>
            <a:endParaRPr kumimoji="0" lang="en-US" sz="1800" b="0" i="0" u="none" strike="noStrike" kern="0" cap="none" spc="0" normalizeH="0" baseline="0" noProof="0" dirty="0">
              <a:ln>
                <a:noFill/>
              </a:ln>
              <a:solidFill>
                <a:srgbClr val="050060">
                  <a:lumMod val="50000"/>
                </a:srgbClr>
              </a:solidFill>
              <a:effectLst/>
              <a:uLnTx/>
              <a:uFillTx/>
              <a:latin typeface="Arial"/>
              <a:cs typeface="Arial"/>
              <a:sym typeface="Arial"/>
            </a:endParaRPr>
          </a:p>
        </p:txBody>
      </p:sp>
      <p:sp>
        <p:nvSpPr>
          <p:cNvPr id="41" name="Freeform 127">
            <a:extLst>
              <a:ext uri="{FF2B5EF4-FFF2-40B4-BE49-F238E27FC236}">
                <a16:creationId xmlns:a16="http://schemas.microsoft.com/office/drawing/2014/main" id="{1FF91AAF-02C5-4548-A8E6-8FDEF9642972}"/>
              </a:ext>
            </a:extLst>
          </p:cNvPr>
          <p:cNvSpPr>
            <a:spLocks noEditPoints="1"/>
          </p:cNvSpPr>
          <p:nvPr/>
        </p:nvSpPr>
        <p:spPr bwMode="auto">
          <a:xfrm>
            <a:off x="6424251" y="1051605"/>
            <a:ext cx="379278" cy="584200"/>
          </a:xfrm>
          <a:custGeom>
            <a:avLst/>
            <a:gdLst>
              <a:gd name="T0" fmla="*/ 12 w 53"/>
              <a:gd name="T1" fmla="*/ 31 h 73"/>
              <a:gd name="T2" fmla="*/ 27 w 53"/>
              <a:gd name="T3" fmla="*/ 6 h 73"/>
              <a:gd name="T4" fmla="*/ 44 w 53"/>
              <a:gd name="T5" fmla="*/ 24 h 73"/>
              <a:gd name="T6" fmla="*/ 27 w 53"/>
              <a:gd name="T7" fmla="*/ 0 h 73"/>
              <a:gd name="T8" fmla="*/ 6 w 53"/>
              <a:gd name="T9" fmla="*/ 31 h 73"/>
              <a:gd name="T10" fmla="*/ 0 w 53"/>
              <a:gd name="T11" fmla="*/ 37 h 73"/>
              <a:gd name="T12" fmla="*/ 6 w 53"/>
              <a:gd name="T13" fmla="*/ 73 h 73"/>
              <a:gd name="T14" fmla="*/ 53 w 53"/>
              <a:gd name="T15" fmla="*/ 67 h 73"/>
              <a:gd name="T16" fmla="*/ 48 w 53"/>
              <a:gd name="T17" fmla="*/ 31 h 73"/>
              <a:gd name="T18" fmla="*/ 48 w 53"/>
              <a:gd name="T19" fmla="*/ 70 h 73"/>
              <a:gd name="T20" fmla="*/ 3 w 53"/>
              <a:gd name="T21" fmla="*/ 67 h 73"/>
              <a:gd name="T22" fmla="*/ 6 w 53"/>
              <a:gd name="T23" fmla="*/ 34 h 73"/>
              <a:gd name="T24" fmla="*/ 50 w 53"/>
              <a:gd name="T25" fmla="*/ 37 h 73"/>
              <a:gd name="T26" fmla="*/ 17 w 53"/>
              <a:gd name="T27" fmla="*/ 67 h 73"/>
              <a:gd name="T28" fmla="*/ 10 w 53"/>
              <a:gd name="T29" fmla="*/ 68 h 73"/>
              <a:gd name="T30" fmla="*/ 5 w 53"/>
              <a:gd name="T31" fmla="*/ 44 h 73"/>
              <a:gd name="T32" fmla="*/ 7 w 53"/>
              <a:gd name="T33" fmla="*/ 44 h 73"/>
              <a:gd name="T34" fmla="*/ 10 w 53"/>
              <a:gd name="T35" fmla="*/ 66 h 73"/>
              <a:gd name="T36" fmla="*/ 17 w 53"/>
              <a:gd name="T37" fmla="*/ 67 h 73"/>
              <a:gd name="T38" fmla="*/ 24 w 53"/>
              <a:gd name="T39" fmla="*/ 68 h 73"/>
              <a:gd name="T40" fmla="*/ 20 w 53"/>
              <a:gd name="T41" fmla="*/ 67 h 73"/>
              <a:gd name="T42" fmla="*/ 24 w 53"/>
              <a:gd name="T43" fmla="*/ 66 h 73"/>
              <a:gd name="T44" fmla="*/ 27 w 53"/>
              <a:gd name="T45" fmla="*/ 42 h 73"/>
              <a:gd name="T46" fmla="*/ 24 w 53"/>
              <a:gd name="T47" fmla="*/ 51 h 73"/>
              <a:gd name="T48" fmla="*/ 26 w 53"/>
              <a:gd name="T49" fmla="*/ 59 h 73"/>
              <a:gd name="T50" fmla="*/ 29 w 53"/>
              <a:gd name="T51" fmla="*/ 58 h 73"/>
              <a:gd name="T52" fmla="*/ 32 w 53"/>
              <a:gd name="T53" fmla="*/ 47 h 73"/>
              <a:gd name="T54" fmla="*/ 28 w 53"/>
              <a:gd name="T55" fmla="*/ 50 h 73"/>
              <a:gd name="T56" fmla="*/ 27 w 53"/>
              <a:gd name="T57" fmla="*/ 57 h 73"/>
              <a:gd name="T58" fmla="*/ 26 w 53"/>
              <a:gd name="T59" fmla="*/ 51 h 73"/>
              <a:gd name="T60" fmla="*/ 24 w 53"/>
              <a:gd name="T61" fmla="*/ 47 h 73"/>
              <a:gd name="T62" fmla="*/ 30 w 53"/>
              <a:gd name="T63" fmla="*/ 4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73">
                <a:moveTo>
                  <a:pt x="48" y="31"/>
                </a:moveTo>
                <a:cubicBezTo>
                  <a:pt x="12" y="31"/>
                  <a:pt x="12" y="31"/>
                  <a:pt x="12" y="31"/>
                </a:cubicBezTo>
                <a:cubicBezTo>
                  <a:pt x="12" y="21"/>
                  <a:pt x="12" y="21"/>
                  <a:pt x="12" y="21"/>
                </a:cubicBezTo>
                <a:cubicBezTo>
                  <a:pt x="12" y="13"/>
                  <a:pt x="19" y="6"/>
                  <a:pt x="27" y="6"/>
                </a:cubicBezTo>
                <a:cubicBezTo>
                  <a:pt x="35" y="6"/>
                  <a:pt x="41" y="13"/>
                  <a:pt x="41" y="21"/>
                </a:cubicBezTo>
                <a:cubicBezTo>
                  <a:pt x="41" y="22"/>
                  <a:pt x="43" y="24"/>
                  <a:pt x="44" y="24"/>
                </a:cubicBezTo>
                <a:cubicBezTo>
                  <a:pt x="46" y="24"/>
                  <a:pt x="47" y="22"/>
                  <a:pt x="47" y="21"/>
                </a:cubicBezTo>
                <a:cubicBezTo>
                  <a:pt x="47" y="9"/>
                  <a:pt x="38" y="0"/>
                  <a:pt x="27" y="0"/>
                </a:cubicBezTo>
                <a:cubicBezTo>
                  <a:pt x="15" y="0"/>
                  <a:pt x="6" y="9"/>
                  <a:pt x="6" y="21"/>
                </a:cubicBezTo>
                <a:cubicBezTo>
                  <a:pt x="6" y="31"/>
                  <a:pt x="6" y="31"/>
                  <a:pt x="6" y="31"/>
                </a:cubicBezTo>
                <a:cubicBezTo>
                  <a:pt x="6" y="31"/>
                  <a:pt x="6" y="31"/>
                  <a:pt x="6" y="31"/>
                </a:cubicBezTo>
                <a:cubicBezTo>
                  <a:pt x="3" y="31"/>
                  <a:pt x="0" y="34"/>
                  <a:pt x="0" y="37"/>
                </a:cubicBezTo>
                <a:cubicBezTo>
                  <a:pt x="0" y="67"/>
                  <a:pt x="0" y="67"/>
                  <a:pt x="0" y="67"/>
                </a:cubicBezTo>
                <a:cubicBezTo>
                  <a:pt x="0" y="70"/>
                  <a:pt x="3" y="73"/>
                  <a:pt x="6" y="73"/>
                </a:cubicBezTo>
                <a:cubicBezTo>
                  <a:pt x="48" y="73"/>
                  <a:pt x="48" y="73"/>
                  <a:pt x="48" y="73"/>
                </a:cubicBezTo>
                <a:cubicBezTo>
                  <a:pt x="51" y="73"/>
                  <a:pt x="53" y="70"/>
                  <a:pt x="53" y="67"/>
                </a:cubicBezTo>
                <a:cubicBezTo>
                  <a:pt x="53" y="37"/>
                  <a:pt x="53" y="37"/>
                  <a:pt x="53" y="37"/>
                </a:cubicBezTo>
                <a:cubicBezTo>
                  <a:pt x="53" y="34"/>
                  <a:pt x="51" y="31"/>
                  <a:pt x="48" y="31"/>
                </a:cubicBezTo>
                <a:close/>
                <a:moveTo>
                  <a:pt x="50" y="67"/>
                </a:moveTo>
                <a:cubicBezTo>
                  <a:pt x="50" y="69"/>
                  <a:pt x="49" y="70"/>
                  <a:pt x="48" y="70"/>
                </a:cubicBezTo>
                <a:cubicBezTo>
                  <a:pt x="6" y="70"/>
                  <a:pt x="6" y="70"/>
                  <a:pt x="6" y="70"/>
                </a:cubicBezTo>
                <a:cubicBezTo>
                  <a:pt x="4" y="70"/>
                  <a:pt x="3" y="69"/>
                  <a:pt x="3" y="67"/>
                </a:cubicBezTo>
                <a:cubicBezTo>
                  <a:pt x="3" y="37"/>
                  <a:pt x="3" y="37"/>
                  <a:pt x="3" y="37"/>
                </a:cubicBezTo>
                <a:cubicBezTo>
                  <a:pt x="3" y="35"/>
                  <a:pt x="4" y="34"/>
                  <a:pt x="6" y="34"/>
                </a:cubicBezTo>
                <a:cubicBezTo>
                  <a:pt x="48" y="34"/>
                  <a:pt x="48" y="34"/>
                  <a:pt x="48" y="34"/>
                </a:cubicBezTo>
                <a:cubicBezTo>
                  <a:pt x="49" y="34"/>
                  <a:pt x="50" y="35"/>
                  <a:pt x="50" y="37"/>
                </a:cubicBezTo>
                <a:lnTo>
                  <a:pt x="50" y="67"/>
                </a:lnTo>
                <a:close/>
                <a:moveTo>
                  <a:pt x="17" y="67"/>
                </a:moveTo>
                <a:cubicBezTo>
                  <a:pt x="17" y="67"/>
                  <a:pt x="17" y="68"/>
                  <a:pt x="16" y="68"/>
                </a:cubicBezTo>
                <a:cubicBezTo>
                  <a:pt x="10" y="68"/>
                  <a:pt x="10" y="68"/>
                  <a:pt x="10" y="68"/>
                </a:cubicBezTo>
                <a:cubicBezTo>
                  <a:pt x="7" y="68"/>
                  <a:pt x="5" y="65"/>
                  <a:pt x="5" y="63"/>
                </a:cubicBezTo>
                <a:cubicBezTo>
                  <a:pt x="5" y="44"/>
                  <a:pt x="5" y="44"/>
                  <a:pt x="5" y="44"/>
                </a:cubicBezTo>
                <a:cubicBezTo>
                  <a:pt x="5" y="43"/>
                  <a:pt x="6" y="43"/>
                  <a:pt x="6" y="43"/>
                </a:cubicBezTo>
                <a:cubicBezTo>
                  <a:pt x="7" y="43"/>
                  <a:pt x="7" y="43"/>
                  <a:pt x="7" y="44"/>
                </a:cubicBezTo>
                <a:cubicBezTo>
                  <a:pt x="7" y="63"/>
                  <a:pt x="7" y="63"/>
                  <a:pt x="7" y="63"/>
                </a:cubicBezTo>
                <a:cubicBezTo>
                  <a:pt x="7" y="64"/>
                  <a:pt x="9" y="66"/>
                  <a:pt x="10" y="66"/>
                </a:cubicBezTo>
                <a:cubicBezTo>
                  <a:pt x="16" y="66"/>
                  <a:pt x="16" y="66"/>
                  <a:pt x="16" y="66"/>
                </a:cubicBezTo>
                <a:cubicBezTo>
                  <a:pt x="17" y="66"/>
                  <a:pt x="17" y="66"/>
                  <a:pt x="17" y="67"/>
                </a:cubicBezTo>
                <a:close/>
                <a:moveTo>
                  <a:pt x="25" y="67"/>
                </a:moveTo>
                <a:cubicBezTo>
                  <a:pt x="25" y="67"/>
                  <a:pt x="24" y="68"/>
                  <a:pt x="24" y="68"/>
                </a:cubicBezTo>
                <a:cubicBezTo>
                  <a:pt x="21" y="68"/>
                  <a:pt x="21" y="68"/>
                  <a:pt x="21" y="68"/>
                </a:cubicBezTo>
                <a:cubicBezTo>
                  <a:pt x="20" y="68"/>
                  <a:pt x="20" y="67"/>
                  <a:pt x="20" y="67"/>
                </a:cubicBezTo>
                <a:cubicBezTo>
                  <a:pt x="20" y="66"/>
                  <a:pt x="20" y="66"/>
                  <a:pt x="21" y="66"/>
                </a:cubicBezTo>
                <a:cubicBezTo>
                  <a:pt x="24" y="66"/>
                  <a:pt x="24" y="66"/>
                  <a:pt x="24" y="66"/>
                </a:cubicBezTo>
                <a:cubicBezTo>
                  <a:pt x="24" y="66"/>
                  <a:pt x="25" y="66"/>
                  <a:pt x="25" y="67"/>
                </a:cubicBezTo>
                <a:close/>
                <a:moveTo>
                  <a:pt x="27" y="42"/>
                </a:moveTo>
                <a:cubicBezTo>
                  <a:pt x="24" y="42"/>
                  <a:pt x="22" y="44"/>
                  <a:pt x="22" y="47"/>
                </a:cubicBezTo>
                <a:cubicBezTo>
                  <a:pt x="22" y="49"/>
                  <a:pt x="22" y="50"/>
                  <a:pt x="24" y="51"/>
                </a:cubicBezTo>
                <a:cubicBezTo>
                  <a:pt x="25" y="58"/>
                  <a:pt x="25" y="58"/>
                  <a:pt x="25" y="58"/>
                </a:cubicBezTo>
                <a:cubicBezTo>
                  <a:pt x="25" y="58"/>
                  <a:pt x="25" y="59"/>
                  <a:pt x="26" y="59"/>
                </a:cubicBezTo>
                <a:cubicBezTo>
                  <a:pt x="28" y="59"/>
                  <a:pt x="28" y="59"/>
                  <a:pt x="28" y="59"/>
                </a:cubicBezTo>
                <a:cubicBezTo>
                  <a:pt x="29" y="59"/>
                  <a:pt x="29" y="58"/>
                  <a:pt x="29" y="58"/>
                </a:cubicBezTo>
                <a:cubicBezTo>
                  <a:pt x="30" y="51"/>
                  <a:pt x="30" y="51"/>
                  <a:pt x="30" y="51"/>
                </a:cubicBezTo>
                <a:cubicBezTo>
                  <a:pt x="31" y="50"/>
                  <a:pt x="32" y="49"/>
                  <a:pt x="32" y="47"/>
                </a:cubicBezTo>
                <a:cubicBezTo>
                  <a:pt x="32" y="44"/>
                  <a:pt x="30" y="42"/>
                  <a:pt x="27" y="42"/>
                </a:cubicBezTo>
                <a:close/>
                <a:moveTo>
                  <a:pt x="28" y="50"/>
                </a:moveTo>
                <a:cubicBezTo>
                  <a:pt x="28" y="50"/>
                  <a:pt x="28" y="50"/>
                  <a:pt x="28" y="51"/>
                </a:cubicBezTo>
                <a:cubicBezTo>
                  <a:pt x="27" y="57"/>
                  <a:pt x="27" y="57"/>
                  <a:pt x="27" y="57"/>
                </a:cubicBezTo>
                <a:cubicBezTo>
                  <a:pt x="26" y="57"/>
                  <a:pt x="26" y="57"/>
                  <a:pt x="26" y="57"/>
                </a:cubicBezTo>
                <a:cubicBezTo>
                  <a:pt x="26" y="51"/>
                  <a:pt x="26" y="51"/>
                  <a:pt x="26" y="51"/>
                </a:cubicBezTo>
                <a:cubicBezTo>
                  <a:pt x="26" y="50"/>
                  <a:pt x="26" y="50"/>
                  <a:pt x="25" y="50"/>
                </a:cubicBezTo>
                <a:cubicBezTo>
                  <a:pt x="24" y="49"/>
                  <a:pt x="24" y="48"/>
                  <a:pt x="24" y="47"/>
                </a:cubicBezTo>
                <a:cubicBezTo>
                  <a:pt x="24" y="45"/>
                  <a:pt x="25" y="44"/>
                  <a:pt x="27" y="44"/>
                </a:cubicBezTo>
                <a:cubicBezTo>
                  <a:pt x="29" y="44"/>
                  <a:pt x="30" y="45"/>
                  <a:pt x="30" y="47"/>
                </a:cubicBezTo>
                <a:cubicBezTo>
                  <a:pt x="30" y="48"/>
                  <a:pt x="29" y="49"/>
                  <a:pt x="28" y="50"/>
                </a:cubicBez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w="0">
                <a:solidFill>
                  <a:sysClr val="windowText" lastClr="000000"/>
                </a:solidFill>
              </a:ln>
              <a:solidFill>
                <a:srgbClr val="941100"/>
              </a:solidFill>
              <a:effectLst>
                <a:outerShdw blurRad="38100" dist="25400" dir="5400000" algn="ctr" rotWithShape="0">
                  <a:srgbClr val="6E747A">
                    <a:alpha val="43000"/>
                  </a:srgbClr>
                </a:outerShdw>
              </a:effectLst>
              <a:uLnTx/>
              <a:uFillTx/>
              <a:latin typeface="Arial"/>
            </a:endParaRPr>
          </a:p>
        </p:txBody>
      </p:sp>
      <p:pic>
        <p:nvPicPr>
          <p:cNvPr id="43" name="Picture 42">
            <a:extLst>
              <a:ext uri="{FF2B5EF4-FFF2-40B4-BE49-F238E27FC236}">
                <a16:creationId xmlns:a16="http://schemas.microsoft.com/office/drawing/2014/main" id="{19DAD342-1CAD-8948-92F1-7789A8376B74}"/>
              </a:ext>
            </a:extLst>
          </p:cNvPr>
          <p:cNvPicPr>
            <a:picLocks noChangeAspect="1"/>
          </p:cNvPicPr>
          <p:nvPr/>
        </p:nvPicPr>
        <p:blipFill>
          <a:blip r:embed="rId3"/>
          <a:stretch>
            <a:fillRect/>
          </a:stretch>
        </p:blipFill>
        <p:spPr>
          <a:xfrm>
            <a:off x="10314411" y="1051605"/>
            <a:ext cx="393700" cy="584200"/>
          </a:xfrm>
          <a:prstGeom prst="rect">
            <a:avLst/>
          </a:prstGeom>
        </p:spPr>
      </p:pic>
      <p:pic>
        <p:nvPicPr>
          <p:cNvPr id="44" name="Picture 43">
            <a:extLst>
              <a:ext uri="{FF2B5EF4-FFF2-40B4-BE49-F238E27FC236}">
                <a16:creationId xmlns:a16="http://schemas.microsoft.com/office/drawing/2014/main" id="{7D428EF7-12AB-8F45-90B5-8363CEB2C3EF}"/>
              </a:ext>
            </a:extLst>
          </p:cNvPr>
          <p:cNvPicPr>
            <a:picLocks noChangeAspect="1"/>
          </p:cNvPicPr>
          <p:nvPr/>
        </p:nvPicPr>
        <p:blipFill>
          <a:blip r:embed="rId4"/>
          <a:stretch>
            <a:fillRect/>
          </a:stretch>
        </p:blipFill>
        <p:spPr>
          <a:xfrm>
            <a:off x="1835105" y="1051605"/>
            <a:ext cx="532636" cy="584200"/>
          </a:xfrm>
          <a:prstGeom prst="rect">
            <a:avLst/>
          </a:prstGeom>
        </p:spPr>
      </p:pic>
      <p:sp>
        <p:nvSpPr>
          <p:cNvPr id="45" name="9Slide.vn 6">
            <a:extLst>
              <a:ext uri="{FF2B5EF4-FFF2-40B4-BE49-F238E27FC236}">
                <a16:creationId xmlns:a16="http://schemas.microsoft.com/office/drawing/2014/main" id="{38E8B6F9-4083-E844-A627-123B4488D8AA}"/>
              </a:ext>
            </a:extLst>
          </p:cNvPr>
          <p:cNvSpPr txBox="1">
            <a:spLocks/>
          </p:cNvSpPr>
          <p:nvPr/>
        </p:nvSpPr>
        <p:spPr>
          <a:xfrm>
            <a:off x="-212075" y="79574"/>
            <a:ext cx="11657741" cy="81871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3000" kern="0" dirty="0">
              <a:latin typeface="Times New Roman" panose="02020603050405020304" pitchFamily="18" charset="0"/>
              <a:cs typeface="Times New Roman" panose="02020603050405020304" pitchFamily="18" charset="0"/>
            </a:endParaRPr>
          </a:p>
        </p:txBody>
      </p:sp>
      <p:sp>
        <p:nvSpPr>
          <p:cNvPr id="46" name="9Slide.vn 6">
            <a:extLst>
              <a:ext uri="{FF2B5EF4-FFF2-40B4-BE49-F238E27FC236}">
                <a16:creationId xmlns:a16="http://schemas.microsoft.com/office/drawing/2014/main" id="{F826F0F9-4A91-1544-AFF9-FC2D32D27B7A}"/>
              </a:ext>
            </a:extLst>
          </p:cNvPr>
          <p:cNvSpPr txBox="1">
            <a:spLocks/>
          </p:cNvSpPr>
          <p:nvPr/>
        </p:nvSpPr>
        <p:spPr>
          <a:xfrm>
            <a:off x="-2365" y="0"/>
            <a:ext cx="12194365" cy="993095"/>
          </a:xfrm>
          <a:prstGeom prst="rect">
            <a:avLst/>
          </a:prstGeom>
          <a:solidFill>
            <a:schemeClr val="tx2">
              <a:alpha val="90000"/>
            </a:schemeClr>
          </a:solidFill>
        </p:spPr>
        <p:txBody>
          <a:bodyPr vert="horz" lIns="288000" tIns="45720" rIns="91440" bIns="45720" rtlCol="0" anchor="ctr">
            <a:noAutofit/>
          </a:bodyPr>
          <a:lstStyle>
            <a:lvl1pPr algn="l" defTabSz="914400" rtl="0" eaLnBrk="1" latinLnBrk="0" hangingPunct="1">
              <a:lnSpc>
                <a:spcPct val="90000"/>
              </a:lnSpc>
              <a:spcBef>
                <a:spcPct val="0"/>
              </a:spcBef>
              <a:buNone/>
              <a:defRPr sz="3600" b="1" kern="1200" spc="300">
                <a:solidFill>
                  <a:schemeClr val="tx1"/>
                </a:solidFill>
                <a:latin typeface="+mj-lt"/>
                <a:ea typeface="+mj-ea"/>
                <a:cs typeface="+mj-cs"/>
              </a:defRPr>
            </a:lvl1pPr>
          </a:lstStyle>
          <a:p>
            <a:pPr algn="just"/>
            <a:r>
              <a:rPr lang="en-US" sz="2700" kern="0" dirty="0" smtClean="0">
                <a:solidFill>
                  <a:schemeClr val="bg1"/>
                </a:solidFill>
                <a:latin typeface="Calibri" panose="020F0502020204030204" pitchFamily="34" charset="0"/>
                <a:cs typeface="Calibri" panose="020F0502020204030204" pitchFamily="34" charset="0"/>
              </a:rPr>
              <a:t>From the </a:t>
            </a:r>
            <a:r>
              <a:rPr lang="en-US" sz="2700" kern="0" dirty="0" smtClean="0">
                <a:solidFill>
                  <a:schemeClr val="bg1"/>
                </a:solidFill>
                <a:latin typeface="Calibri" panose="020F0502020204030204" pitchFamily="34" charset="0"/>
                <a:cs typeface="Calibri" panose="020F0502020204030204" pitchFamily="34" charset="0"/>
              </a:rPr>
              <a:t>objectives, what should we investigate in the dataset?</a:t>
            </a:r>
            <a:endParaRPr lang="en-US" sz="2700" kern="0" dirty="0">
              <a:solidFill>
                <a:schemeClr val="bg1"/>
              </a:solidFill>
              <a:latin typeface="Calibri" panose="020F0502020204030204" pitchFamily="34" charset="0"/>
              <a:cs typeface="Calibri" panose="020F0502020204030204" pitchFamily="34" charset="0"/>
            </a:endParaRPr>
          </a:p>
        </p:txBody>
      </p:sp>
      <p:pic>
        <p:nvPicPr>
          <p:cNvPr id="19" name="Picture 2" descr="Amazon-Logo-Black - Concordance Academ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4" y="6320110"/>
            <a:ext cx="1367139" cy="57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43326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37" grpId="0"/>
      <p:bldP spid="38" grpId="0"/>
      <p:bldP spid="39" grpId="0"/>
      <p:bldP spid="40" grpId="0"/>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9Slide.vn 4">
            <a:extLst>
              <a:ext uri="{FF2B5EF4-FFF2-40B4-BE49-F238E27FC236}">
                <a16:creationId xmlns:a16="http://schemas.microsoft.com/office/drawing/2014/main" id="{658940FE-118B-C640-A5D4-3BDB8BF9FEED}"/>
              </a:ext>
            </a:extLst>
          </p:cNvPr>
          <p:cNvPicPr preferRelativeResize="0"/>
          <p:nvPr/>
        </p:nvPicPr>
        <p:blipFill>
          <a:blip r:embed="rId3">
            <a:alphaModFix/>
          </a:blip>
          <a:stretch>
            <a:fillRect/>
          </a:stretch>
        </p:blipFill>
        <p:spPr>
          <a:xfrm>
            <a:off x="6060821" y="2881244"/>
            <a:ext cx="3171324" cy="1889775"/>
          </a:xfrm>
          <a:prstGeom prst="rect">
            <a:avLst/>
          </a:prstGeom>
          <a:noFill/>
          <a:ln>
            <a:noFill/>
          </a:ln>
        </p:spPr>
      </p:pic>
      <p:sp>
        <p:nvSpPr>
          <p:cNvPr id="10" name="Rectangle 9"/>
          <p:cNvSpPr/>
          <p:nvPr/>
        </p:nvSpPr>
        <p:spPr>
          <a:xfrm>
            <a:off x="0" y="0"/>
            <a:ext cx="319314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25" name="Rectangle 24"/>
          <p:cNvSpPr/>
          <p:nvPr/>
        </p:nvSpPr>
        <p:spPr>
          <a:xfrm>
            <a:off x="20427" y="0"/>
            <a:ext cx="3172715" cy="3975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defRPr/>
            </a:pPr>
            <a:r>
              <a:rPr lang="en-US" sz="3200" b="1" spc="300" dirty="0" smtClean="0">
                <a:solidFill>
                  <a:prstClr val="white">
                    <a:lumMod val="85000"/>
                  </a:prstClr>
                </a:solidFill>
                <a:latin typeface="Calibri" panose="020F0502020204030204" pitchFamily="34" charset="0"/>
                <a:ea typeface="Segoe UI Black" panose="020B0A02040204020203" pitchFamily="34" charset="0"/>
                <a:cs typeface="Calibri" panose="020F0502020204030204" pitchFamily="34" charset="0"/>
              </a:rPr>
              <a:t>What is the distribute of genres among bestselling books and timeline trend?</a:t>
            </a:r>
            <a:endParaRPr kumimoji="0" lang="en-US" sz="3200" b="1" i="0" u="none" strike="noStrike" kern="1200" cap="none" spc="0" normalizeH="0" baseline="0" noProof="0" dirty="0">
              <a:ln>
                <a:noFill/>
              </a:ln>
              <a:solidFill>
                <a:prstClr val="white">
                  <a:lumMod val="85000"/>
                </a:prstClr>
              </a:solidFill>
              <a:effectLst/>
              <a:uLnTx/>
              <a:uFillTx/>
              <a:latin typeface="Segoe UI Light" panose="020B0502040204020203" pitchFamily="34" charset="0"/>
              <a:ea typeface="Ebrima" panose="02000000000000000000" pitchFamily="2" charset="0"/>
              <a:cs typeface="Segoe UI Light" panose="020B0502040204020203" pitchFamily="34" charset="0"/>
            </a:endParaRPr>
          </a:p>
        </p:txBody>
      </p:sp>
      <p:pic>
        <p:nvPicPr>
          <p:cNvPr id="66" name="9Slide.vn 1">
            <a:extLst>
              <a:ext uri="{FF2B5EF4-FFF2-40B4-BE49-F238E27FC236}">
                <a16:creationId xmlns:a16="http://schemas.microsoft.com/office/drawing/2014/main" id="{5619B9B4-9D2B-E845-80A5-CB7DAF264BEE}"/>
              </a:ext>
            </a:extLst>
          </p:cNvPr>
          <p:cNvPicPr preferRelativeResize="0"/>
          <p:nvPr/>
        </p:nvPicPr>
        <p:blipFill>
          <a:blip r:embed="rId4">
            <a:alphaModFix/>
          </a:blip>
          <a:stretch>
            <a:fillRect/>
          </a:stretch>
        </p:blipFill>
        <p:spPr>
          <a:xfrm>
            <a:off x="6566833" y="3094937"/>
            <a:ext cx="2017495" cy="1209250"/>
          </a:xfrm>
          <a:prstGeom prst="rect">
            <a:avLst/>
          </a:prstGeom>
          <a:noFill/>
          <a:ln>
            <a:noFill/>
          </a:ln>
        </p:spPr>
      </p:pic>
      <p:pic>
        <p:nvPicPr>
          <p:cNvPr id="68" name="9Slide.vn 5">
            <a:extLst>
              <a:ext uri="{FF2B5EF4-FFF2-40B4-BE49-F238E27FC236}">
                <a16:creationId xmlns:a16="http://schemas.microsoft.com/office/drawing/2014/main" id="{C4D74528-F2B7-FD41-A8EE-E56A4A512F39}"/>
              </a:ext>
            </a:extLst>
          </p:cNvPr>
          <p:cNvPicPr preferRelativeResize="0"/>
          <p:nvPr/>
        </p:nvPicPr>
        <p:blipFill>
          <a:blip r:embed="rId5">
            <a:alphaModFix/>
          </a:blip>
          <a:stretch>
            <a:fillRect/>
          </a:stretch>
        </p:blipFill>
        <p:spPr>
          <a:xfrm>
            <a:off x="5743372" y="2318345"/>
            <a:ext cx="481900" cy="555275"/>
          </a:xfrm>
          <a:prstGeom prst="rect">
            <a:avLst/>
          </a:prstGeom>
          <a:noFill/>
          <a:ln>
            <a:noFill/>
          </a:ln>
        </p:spPr>
      </p:pic>
      <p:pic>
        <p:nvPicPr>
          <p:cNvPr id="69" name="9Slide.vn 6">
            <a:extLst>
              <a:ext uri="{FF2B5EF4-FFF2-40B4-BE49-F238E27FC236}">
                <a16:creationId xmlns:a16="http://schemas.microsoft.com/office/drawing/2014/main" id="{D824227E-3424-D949-96B8-C50004ADAC72}"/>
              </a:ext>
            </a:extLst>
          </p:cNvPr>
          <p:cNvPicPr preferRelativeResize="0"/>
          <p:nvPr/>
        </p:nvPicPr>
        <p:blipFill>
          <a:blip r:embed="rId6">
            <a:alphaModFix/>
          </a:blip>
          <a:stretch>
            <a:fillRect/>
          </a:stretch>
        </p:blipFill>
        <p:spPr>
          <a:xfrm>
            <a:off x="5926101" y="2440038"/>
            <a:ext cx="481900" cy="555275"/>
          </a:xfrm>
          <a:prstGeom prst="rect">
            <a:avLst/>
          </a:prstGeom>
          <a:noFill/>
          <a:ln>
            <a:noFill/>
          </a:ln>
        </p:spPr>
      </p:pic>
      <p:pic>
        <p:nvPicPr>
          <p:cNvPr id="70" name="9Slide.vn 7">
            <a:extLst>
              <a:ext uri="{FF2B5EF4-FFF2-40B4-BE49-F238E27FC236}">
                <a16:creationId xmlns:a16="http://schemas.microsoft.com/office/drawing/2014/main" id="{610C6BC5-F05A-C643-83C1-4EA6864FE74F}"/>
              </a:ext>
            </a:extLst>
          </p:cNvPr>
          <p:cNvPicPr preferRelativeResize="0"/>
          <p:nvPr/>
        </p:nvPicPr>
        <p:blipFill>
          <a:blip r:embed="rId7">
            <a:alphaModFix/>
          </a:blip>
          <a:stretch>
            <a:fillRect/>
          </a:stretch>
        </p:blipFill>
        <p:spPr>
          <a:xfrm>
            <a:off x="7010442" y="3054013"/>
            <a:ext cx="1111472" cy="961913"/>
          </a:xfrm>
          <a:prstGeom prst="rect">
            <a:avLst/>
          </a:prstGeom>
          <a:noFill/>
          <a:ln>
            <a:noFill/>
          </a:ln>
        </p:spPr>
      </p:pic>
      <p:pic>
        <p:nvPicPr>
          <p:cNvPr id="71" name="9Slide.vn 8">
            <a:extLst>
              <a:ext uri="{FF2B5EF4-FFF2-40B4-BE49-F238E27FC236}">
                <a16:creationId xmlns:a16="http://schemas.microsoft.com/office/drawing/2014/main" id="{B07B7E7B-A0F0-7C44-9F59-36E31412C64C}"/>
              </a:ext>
            </a:extLst>
          </p:cNvPr>
          <p:cNvPicPr preferRelativeResize="0"/>
          <p:nvPr/>
        </p:nvPicPr>
        <p:blipFill>
          <a:blip r:embed="rId7">
            <a:alphaModFix/>
          </a:blip>
          <a:stretch>
            <a:fillRect/>
          </a:stretch>
        </p:blipFill>
        <p:spPr>
          <a:xfrm>
            <a:off x="7010442" y="2661447"/>
            <a:ext cx="1111472" cy="961913"/>
          </a:xfrm>
          <a:prstGeom prst="rect">
            <a:avLst/>
          </a:prstGeom>
          <a:noFill/>
          <a:ln>
            <a:noFill/>
          </a:ln>
        </p:spPr>
      </p:pic>
      <p:pic>
        <p:nvPicPr>
          <p:cNvPr id="72" name="9Slide.vn 9">
            <a:extLst>
              <a:ext uri="{FF2B5EF4-FFF2-40B4-BE49-F238E27FC236}">
                <a16:creationId xmlns:a16="http://schemas.microsoft.com/office/drawing/2014/main" id="{A74CF67D-4AD6-1647-8A64-C04EEF244D36}"/>
              </a:ext>
            </a:extLst>
          </p:cNvPr>
          <p:cNvPicPr preferRelativeResize="0"/>
          <p:nvPr/>
        </p:nvPicPr>
        <p:blipFill>
          <a:blip r:embed="rId8">
            <a:alphaModFix/>
          </a:blip>
          <a:stretch>
            <a:fillRect/>
          </a:stretch>
        </p:blipFill>
        <p:spPr>
          <a:xfrm>
            <a:off x="6943428" y="1640115"/>
            <a:ext cx="1245500" cy="799942"/>
          </a:xfrm>
          <a:prstGeom prst="rect">
            <a:avLst/>
          </a:prstGeom>
          <a:noFill/>
          <a:ln>
            <a:noFill/>
          </a:ln>
        </p:spPr>
      </p:pic>
      <p:pic>
        <p:nvPicPr>
          <p:cNvPr id="73" name="9Slide.vn 10">
            <a:extLst>
              <a:ext uri="{FF2B5EF4-FFF2-40B4-BE49-F238E27FC236}">
                <a16:creationId xmlns:a16="http://schemas.microsoft.com/office/drawing/2014/main" id="{177EF4CC-57F2-E342-B151-CBBC892F96DE}"/>
              </a:ext>
            </a:extLst>
          </p:cNvPr>
          <p:cNvPicPr preferRelativeResize="0"/>
          <p:nvPr/>
        </p:nvPicPr>
        <p:blipFill>
          <a:blip r:embed="rId9">
            <a:alphaModFix/>
          </a:blip>
          <a:stretch>
            <a:fillRect/>
          </a:stretch>
        </p:blipFill>
        <p:spPr>
          <a:xfrm>
            <a:off x="8736719" y="2550637"/>
            <a:ext cx="848475" cy="555275"/>
          </a:xfrm>
          <a:prstGeom prst="rect">
            <a:avLst/>
          </a:prstGeom>
          <a:noFill/>
          <a:ln>
            <a:noFill/>
          </a:ln>
        </p:spPr>
      </p:pic>
      <p:cxnSp>
        <p:nvCxnSpPr>
          <p:cNvPr id="74" name="9Slide.vn 11">
            <a:extLst>
              <a:ext uri="{FF2B5EF4-FFF2-40B4-BE49-F238E27FC236}">
                <a16:creationId xmlns:a16="http://schemas.microsoft.com/office/drawing/2014/main" id="{BB2BCD44-D3EC-0E46-8117-1A28C5DAF561}"/>
              </a:ext>
            </a:extLst>
          </p:cNvPr>
          <p:cNvCxnSpPr>
            <a:cxnSpLocks/>
          </p:cNvCxnSpPr>
          <p:nvPr/>
        </p:nvCxnSpPr>
        <p:spPr>
          <a:xfrm>
            <a:off x="8315242" y="4141163"/>
            <a:ext cx="664200" cy="383400"/>
          </a:xfrm>
          <a:prstGeom prst="straightConnector1">
            <a:avLst/>
          </a:prstGeom>
          <a:noFill/>
          <a:ln w="19050" cap="rnd" cmpd="sng">
            <a:solidFill>
              <a:srgbClr val="24D6FF"/>
            </a:solidFill>
            <a:prstDash val="dash"/>
            <a:round/>
            <a:headEnd type="none" w="med" len="med"/>
            <a:tailEnd type="none" w="med" len="med"/>
          </a:ln>
        </p:spPr>
      </p:cxnSp>
      <p:cxnSp>
        <p:nvCxnSpPr>
          <p:cNvPr id="75" name="9Slide.vn 12">
            <a:extLst>
              <a:ext uri="{FF2B5EF4-FFF2-40B4-BE49-F238E27FC236}">
                <a16:creationId xmlns:a16="http://schemas.microsoft.com/office/drawing/2014/main" id="{70355CFE-2C1B-2B4C-AB7D-006888454203}"/>
              </a:ext>
            </a:extLst>
          </p:cNvPr>
          <p:cNvCxnSpPr>
            <a:cxnSpLocks/>
          </p:cNvCxnSpPr>
          <p:nvPr/>
        </p:nvCxnSpPr>
        <p:spPr>
          <a:xfrm>
            <a:off x="6266992" y="2919113"/>
            <a:ext cx="559800" cy="323100"/>
          </a:xfrm>
          <a:prstGeom prst="straightConnector1">
            <a:avLst/>
          </a:prstGeom>
          <a:noFill/>
          <a:ln w="19050" cap="rnd" cmpd="sng">
            <a:solidFill>
              <a:srgbClr val="D392FF"/>
            </a:solidFill>
            <a:prstDash val="dash"/>
            <a:round/>
            <a:headEnd type="none" w="med" len="med"/>
            <a:tailEnd type="none" w="med" len="med"/>
          </a:ln>
        </p:spPr>
      </p:cxnSp>
      <p:pic>
        <p:nvPicPr>
          <p:cNvPr id="76" name="9Slide.vn 13">
            <a:extLst>
              <a:ext uri="{FF2B5EF4-FFF2-40B4-BE49-F238E27FC236}">
                <a16:creationId xmlns:a16="http://schemas.microsoft.com/office/drawing/2014/main" id="{96188263-B769-8C4F-8133-F2E17CC0CFB5}"/>
              </a:ext>
            </a:extLst>
          </p:cNvPr>
          <p:cNvPicPr preferRelativeResize="0"/>
          <p:nvPr/>
        </p:nvPicPr>
        <p:blipFill>
          <a:blip r:embed="rId10">
            <a:alphaModFix/>
            <a:duotone>
              <a:prstClr val="black"/>
              <a:schemeClr val="accent1">
                <a:tint val="45000"/>
                <a:satMod val="400000"/>
              </a:schemeClr>
            </a:duotone>
          </a:blip>
          <a:stretch>
            <a:fillRect/>
          </a:stretch>
        </p:blipFill>
        <p:spPr>
          <a:xfrm>
            <a:off x="9059455" y="2254591"/>
            <a:ext cx="190716" cy="555275"/>
          </a:xfrm>
          <a:prstGeom prst="rect">
            <a:avLst/>
          </a:prstGeom>
          <a:noFill/>
          <a:ln>
            <a:noFill/>
          </a:ln>
        </p:spPr>
      </p:pic>
      <p:cxnSp>
        <p:nvCxnSpPr>
          <p:cNvPr id="77" name="9Slide.vn 14">
            <a:extLst>
              <a:ext uri="{FF2B5EF4-FFF2-40B4-BE49-F238E27FC236}">
                <a16:creationId xmlns:a16="http://schemas.microsoft.com/office/drawing/2014/main" id="{4953599D-E3B8-1A48-A90D-BBC3473C5D7F}"/>
              </a:ext>
            </a:extLst>
          </p:cNvPr>
          <p:cNvCxnSpPr>
            <a:cxnSpLocks/>
          </p:cNvCxnSpPr>
          <p:nvPr/>
        </p:nvCxnSpPr>
        <p:spPr>
          <a:xfrm flipH="1">
            <a:off x="5993992" y="4064963"/>
            <a:ext cx="936600" cy="540900"/>
          </a:xfrm>
          <a:prstGeom prst="straightConnector1">
            <a:avLst/>
          </a:prstGeom>
          <a:noFill/>
          <a:ln w="19050" cap="rnd" cmpd="sng">
            <a:solidFill>
              <a:srgbClr val="24D6FF"/>
            </a:solidFill>
            <a:prstDash val="dash"/>
            <a:round/>
            <a:headEnd type="none" w="med" len="med"/>
            <a:tailEnd type="none" w="med" len="med"/>
          </a:ln>
        </p:spPr>
      </p:cxnSp>
      <p:cxnSp>
        <p:nvCxnSpPr>
          <p:cNvPr id="78" name="9Slide.vn 15">
            <a:extLst>
              <a:ext uri="{FF2B5EF4-FFF2-40B4-BE49-F238E27FC236}">
                <a16:creationId xmlns:a16="http://schemas.microsoft.com/office/drawing/2014/main" id="{B8EABCFD-6AD8-0044-878A-BE14FCB6FAB6}"/>
              </a:ext>
            </a:extLst>
          </p:cNvPr>
          <p:cNvCxnSpPr>
            <a:cxnSpLocks/>
          </p:cNvCxnSpPr>
          <p:nvPr/>
        </p:nvCxnSpPr>
        <p:spPr>
          <a:xfrm flipH="1">
            <a:off x="8266642" y="2995313"/>
            <a:ext cx="559800" cy="323100"/>
          </a:xfrm>
          <a:prstGeom prst="straightConnector1">
            <a:avLst/>
          </a:prstGeom>
          <a:noFill/>
          <a:ln w="19050" cap="rnd" cmpd="sng">
            <a:solidFill>
              <a:srgbClr val="0A2F9E"/>
            </a:solidFill>
            <a:prstDash val="dash"/>
            <a:round/>
            <a:headEnd type="none" w="med" len="med"/>
            <a:tailEnd type="none" w="med" len="med"/>
          </a:ln>
        </p:spPr>
      </p:cxnSp>
      <p:pic>
        <p:nvPicPr>
          <p:cNvPr id="79" name="9Slide.vn 16">
            <a:extLst>
              <a:ext uri="{FF2B5EF4-FFF2-40B4-BE49-F238E27FC236}">
                <a16:creationId xmlns:a16="http://schemas.microsoft.com/office/drawing/2014/main" id="{69DED8D9-776B-6F4F-A85A-E4F7AB317A49}"/>
              </a:ext>
            </a:extLst>
          </p:cNvPr>
          <p:cNvPicPr preferRelativeResize="0"/>
          <p:nvPr/>
        </p:nvPicPr>
        <p:blipFill>
          <a:blip r:embed="rId11">
            <a:alphaModFix/>
          </a:blip>
          <a:stretch>
            <a:fillRect/>
          </a:stretch>
        </p:blipFill>
        <p:spPr>
          <a:xfrm>
            <a:off x="5779280" y="3616871"/>
            <a:ext cx="1019495" cy="1122001"/>
          </a:xfrm>
          <a:prstGeom prst="rect">
            <a:avLst/>
          </a:prstGeom>
          <a:noFill/>
          <a:ln>
            <a:noFill/>
          </a:ln>
        </p:spPr>
      </p:pic>
      <p:pic>
        <p:nvPicPr>
          <p:cNvPr id="80" name="9Slide.vn 17">
            <a:extLst>
              <a:ext uri="{FF2B5EF4-FFF2-40B4-BE49-F238E27FC236}">
                <a16:creationId xmlns:a16="http://schemas.microsoft.com/office/drawing/2014/main" id="{944B4C92-A2EF-A54F-B014-B83C70576F6B}"/>
              </a:ext>
            </a:extLst>
          </p:cNvPr>
          <p:cNvPicPr preferRelativeResize="0"/>
          <p:nvPr/>
        </p:nvPicPr>
        <p:blipFill>
          <a:blip r:embed="rId12">
            <a:alphaModFix/>
          </a:blip>
          <a:stretch>
            <a:fillRect/>
          </a:stretch>
        </p:blipFill>
        <p:spPr>
          <a:xfrm>
            <a:off x="9017133" y="4171869"/>
            <a:ext cx="430025" cy="599150"/>
          </a:xfrm>
          <a:prstGeom prst="rect">
            <a:avLst/>
          </a:prstGeom>
          <a:noFill/>
          <a:ln>
            <a:noFill/>
          </a:ln>
        </p:spPr>
      </p:pic>
      <p:pic>
        <p:nvPicPr>
          <p:cNvPr id="81" name="9Slide.vn 18">
            <a:extLst>
              <a:ext uri="{FF2B5EF4-FFF2-40B4-BE49-F238E27FC236}">
                <a16:creationId xmlns:a16="http://schemas.microsoft.com/office/drawing/2014/main" id="{7C04C410-EDC1-C245-9349-2DE8B88179D3}"/>
              </a:ext>
            </a:extLst>
          </p:cNvPr>
          <p:cNvPicPr preferRelativeResize="0"/>
          <p:nvPr/>
        </p:nvPicPr>
        <p:blipFill>
          <a:blip r:embed="rId13">
            <a:alphaModFix/>
          </a:blip>
          <a:stretch>
            <a:fillRect/>
          </a:stretch>
        </p:blipFill>
        <p:spPr>
          <a:xfrm>
            <a:off x="9390550" y="4332230"/>
            <a:ext cx="430025" cy="599150"/>
          </a:xfrm>
          <a:prstGeom prst="rect">
            <a:avLst/>
          </a:prstGeom>
          <a:noFill/>
          <a:ln>
            <a:noFill/>
          </a:ln>
        </p:spPr>
      </p:pic>
      <p:sp>
        <p:nvSpPr>
          <p:cNvPr id="82" name="9Slide.vn 19">
            <a:extLst>
              <a:ext uri="{FF2B5EF4-FFF2-40B4-BE49-F238E27FC236}">
                <a16:creationId xmlns:a16="http://schemas.microsoft.com/office/drawing/2014/main" id="{52334BB2-D741-4E44-BB9A-C15703DEE5D5}"/>
              </a:ext>
            </a:extLst>
          </p:cNvPr>
          <p:cNvSpPr/>
          <p:nvPr/>
        </p:nvSpPr>
        <p:spPr>
          <a:xfrm>
            <a:off x="7470767" y="2529125"/>
            <a:ext cx="190800" cy="476700"/>
          </a:xfrm>
          <a:prstGeom prst="upDownArrow">
            <a:avLst>
              <a:gd name="adj1" fmla="val 50000"/>
              <a:gd name="adj2" fmla="val 50000"/>
            </a:avLst>
          </a:prstGeom>
          <a:gradFill>
            <a:gsLst>
              <a:gs pos="0">
                <a:srgbClr val="00FFFF"/>
              </a:gs>
              <a:gs pos="100000">
                <a:srgbClr val="00FFFF">
                  <a:alpha val="0"/>
                </a:srgbClr>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23" name="Picture 2" descr="Amazon-Logo-Black - Concordance Academy"/>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5278050"/>
            <a:ext cx="3193142" cy="157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591847"/>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22893F8-7672-A44E-B019-A943862C05B6}"/>
              </a:ext>
            </a:extLst>
          </p:cNvPr>
          <p:cNvSpPr/>
          <p:nvPr/>
        </p:nvSpPr>
        <p:spPr>
          <a:xfrm>
            <a:off x="0" y="6320111"/>
            <a:ext cx="12192000" cy="578102"/>
          </a:xfrm>
          <a:prstGeom prst="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Slide Number Placeholder 1">
            <a:extLst>
              <a:ext uri="{FF2B5EF4-FFF2-40B4-BE49-F238E27FC236}">
                <a16:creationId xmlns:a16="http://schemas.microsoft.com/office/drawing/2014/main" id="{838836C5-A57E-AC4B-B1DC-611A54500F31}"/>
              </a:ext>
            </a:extLst>
          </p:cNvPr>
          <p:cNvSpPr txBox="1">
            <a:spLocks/>
          </p:cNvSpPr>
          <p:nvPr/>
        </p:nvSpPr>
        <p:spPr>
          <a:xfrm>
            <a:off x="11346049" y="6373413"/>
            <a:ext cx="731600" cy="524800"/>
          </a:xfrm>
          <a:prstGeom prst="rect">
            <a:avLst/>
          </a:prstGeom>
          <a:noFill/>
          <a:ln>
            <a:noFill/>
          </a:ln>
        </p:spPr>
        <p:txBody>
          <a:bodyPr spcFirstLastPara="1" wrap="square" lIns="0" tIns="0" rIns="0" bIns="0" anchor="ctr" anchorCtr="0">
            <a:noAutofit/>
          </a:bodyPr>
          <a:lstStyle>
            <a:defPPr>
              <a:defRPr lang="en-US"/>
            </a:defPPr>
            <a:lvl1pPr marL="0" lvl="0" algn="r" defTabSz="914400" rtl="0" eaLnBrk="1" latinLnBrk="0" hangingPunct="1">
              <a:buNone/>
              <a:defRPr sz="1733" kern="1200">
                <a:solidFill>
                  <a:schemeClr val="lt1"/>
                </a:solidFill>
                <a:latin typeface="Lexend Deca"/>
                <a:ea typeface="Lexend Deca"/>
                <a:cs typeface="Lexend Deca"/>
                <a:sym typeface="Lexend Deca"/>
              </a:defRPr>
            </a:lvl1pPr>
            <a:lvl2pPr marL="457200" lvl="1" algn="r" defTabSz="914400" rtl="0" eaLnBrk="1" latinLnBrk="0" hangingPunct="1">
              <a:buNone/>
              <a:defRPr sz="1733" kern="1200">
                <a:solidFill>
                  <a:schemeClr val="lt1"/>
                </a:solidFill>
                <a:latin typeface="Lexend Deca"/>
                <a:ea typeface="Lexend Deca"/>
                <a:cs typeface="Lexend Deca"/>
                <a:sym typeface="Lexend Deca"/>
              </a:defRPr>
            </a:lvl2pPr>
            <a:lvl3pPr marL="914400" lvl="2" algn="r" defTabSz="914400" rtl="0" eaLnBrk="1" latinLnBrk="0" hangingPunct="1">
              <a:buNone/>
              <a:defRPr sz="1733" kern="1200">
                <a:solidFill>
                  <a:schemeClr val="lt1"/>
                </a:solidFill>
                <a:latin typeface="Lexend Deca"/>
                <a:ea typeface="Lexend Deca"/>
                <a:cs typeface="Lexend Deca"/>
                <a:sym typeface="Lexend Deca"/>
              </a:defRPr>
            </a:lvl3pPr>
            <a:lvl4pPr marL="1371600" lvl="3" algn="r" defTabSz="914400" rtl="0" eaLnBrk="1" latinLnBrk="0" hangingPunct="1">
              <a:buNone/>
              <a:defRPr sz="1733" kern="1200">
                <a:solidFill>
                  <a:schemeClr val="lt1"/>
                </a:solidFill>
                <a:latin typeface="Lexend Deca"/>
                <a:ea typeface="Lexend Deca"/>
                <a:cs typeface="Lexend Deca"/>
                <a:sym typeface="Lexend Deca"/>
              </a:defRPr>
            </a:lvl4pPr>
            <a:lvl5pPr marL="1828800" lvl="4" algn="r" defTabSz="914400" rtl="0" eaLnBrk="1" latinLnBrk="0" hangingPunct="1">
              <a:buNone/>
              <a:defRPr sz="1733" kern="1200">
                <a:solidFill>
                  <a:schemeClr val="lt1"/>
                </a:solidFill>
                <a:latin typeface="Lexend Deca"/>
                <a:ea typeface="Lexend Deca"/>
                <a:cs typeface="Lexend Deca"/>
                <a:sym typeface="Lexend Deca"/>
              </a:defRPr>
            </a:lvl5pPr>
            <a:lvl6pPr marL="2286000" lvl="5" algn="r" defTabSz="914400" rtl="0" eaLnBrk="1" latinLnBrk="0" hangingPunct="1">
              <a:buNone/>
              <a:defRPr sz="1733" kern="1200">
                <a:solidFill>
                  <a:schemeClr val="lt1"/>
                </a:solidFill>
                <a:latin typeface="Lexend Deca"/>
                <a:ea typeface="Lexend Deca"/>
                <a:cs typeface="Lexend Deca"/>
                <a:sym typeface="Lexend Deca"/>
              </a:defRPr>
            </a:lvl6pPr>
            <a:lvl7pPr marL="2743200" lvl="6" algn="r" defTabSz="914400" rtl="0" eaLnBrk="1" latinLnBrk="0" hangingPunct="1">
              <a:buNone/>
              <a:defRPr sz="1733" kern="1200">
                <a:solidFill>
                  <a:schemeClr val="lt1"/>
                </a:solidFill>
                <a:latin typeface="Lexend Deca"/>
                <a:ea typeface="Lexend Deca"/>
                <a:cs typeface="Lexend Deca"/>
                <a:sym typeface="Lexend Deca"/>
              </a:defRPr>
            </a:lvl7pPr>
            <a:lvl8pPr marL="3200400" lvl="7" algn="r" defTabSz="914400" rtl="0" eaLnBrk="1" latinLnBrk="0" hangingPunct="1">
              <a:buNone/>
              <a:defRPr sz="1733" kern="1200">
                <a:solidFill>
                  <a:schemeClr val="lt1"/>
                </a:solidFill>
                <a:latin typeface="Lexend Deca"/>
                <a:ea typeface="Lexend Deca"/>
                <a:cs typeface="Lexend Deca"/>
                <a:sym typeface="Lexend Deca"/>
              </a:defRPr>
            </a:lvl8pPr>
            <a:lvl9pPr marL="3657600" lvl="8" algn="r" defTabSz="914400" rtl="0" eaLnBrk="1" latinLnBrk="0" hangingPunct="1">
              <a:buNone/>
              <a:defRPr sz="1733" kern="1200">
                <a:solidFill>
                  <a:schemeClr val="lt1"/>
                </a:solidFill>
                <a:latin typeface="Lexend Deca"/>
                <a:ea typeface="Lexend Deca"/>
                <a:cs typeface="Lexend Deca"/>
                <a:sym typeface="Lexend Deca"/>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733" b="0" i="0" u="none" strike="noStrike" kern="1200" cap="none" spc="0" normalizeH="0" baseline="0" noProof="0" smtClean="0">
                <a:ln>
                  <a:noFill/>
                </a:ln>
                <a:solidFill>
                  <a:srgbClr val="FFFFFF"/>
                </a:solidFill>
                <a:effectLst/>
                <a:uLnTx/>
                <a:uFillTx/>
                <a:latin typeface="Lexend Deca"/>
                <a:sym typeface="Lexend Dec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 sz="1733" b="0" i="0" u="none" strike="noStrike" kern="1200" cap="none" spc="0" normalizeH="0" baseline="0" noProof="0" dirty="0">
              <a:ln>
                <a:noFill/>
              </a:ln>
              <a:solidFill>
                <a:srgbClr val="FFFFFF"/>
              </a:solidFill>
              <a:effectLst/>
              <a:uLnTx/>
              <a:uFillTx/>
              <a:latin typeface="Lexend Deca"/>
              <a:sym typeface="Lexend Deca"/>
            </a:endParaRPr>
          </a:p>
        </p:txBody>
      </p:sp>
      <p:sp>
        <p:nvSpPr>
          <p:cNvPr id="45" name="9Slide.vn 6">
            <a:extLst>
              <a:ext uri="{FF2B5EF4-FFF2-40B4-BE49-F238E27FC236}">
                <a16:creationId xmlns:a16="http://schemas.microsoft.com/office/drawing/2014/main" id="{38E8B6F9-4083-E844-A627-123B4488D8AA}"/>
              </a:ext>
            </a:extLst>
          </p:cNvPr>
          <p:cNvSpPr txBox="1">
            <a:spLocks/>
          </p:cNvSpPr>
          <p:nvPr/>
        </p:nvSpPr>
        <p:spPr>
          <a:xfrm>
            <a:off x="-212075" y="79574"/>
            <a:ext cx="11657741" cy="81871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3000" kern="0" dirty="0">
              <a:latin typeface="Times New Roman" panose="02020603050405020304" pitchFamily="18" charset="0"/>
              <a:cs typeface="Times New Roman" panose="02020603050405020304" pitchFamily="18" charset="0"/>
            </a:endParaRPr>
          </a:p>
        </p:txBody>
      </p:sp>
      <p:sp>
        <p:nvSpPr>
          <p:cNvPr id="46" name="9Slide.vn 6">
            <a:extLst>
              <a:ext uri="{FF2B5EF4-FFF2-40B4-BE49-F238E27FC236}">
                <a16:creationId xmlns:a16="http://schemas.microsoft.com/office/drawing/2014/main" id="{F826F0F9-4A91-1544-AFF9-FC2D32D27B7A}"/>
              </a:ext>
            </a:extLst>
          </p:cNvPr>
          <p:cNvSpPr txBox="1">
            <a:spLocks/>
          </p:cNvSpPr>
          <p:nvPr/>
        </p:nvSpPr>
        <p:spPr>
          <a:xfrm>
            <a:off x="-1" y="0"/>
            <a:ext cx="12192001" cy="818713"/>
          </a:xfrm>
          <a:prstGeom prst="rect">
            <a:avLst/>
          </a:prstGeom>
          <a:solidFill>
            <a:schemeClr val="tx2">
              <a:alpha val="90000"/>
            </a:schemeClr>
          </a:solidFill>
        </p:spPr>
        <p:txBody>
          <a:bodyPr vert="horz" lIns="288000" tIns="45720" rIns="91440" bIns="45720" rtlCol="0" anchor="ctr">
            <a:noAutofit/>
          </a:bodyPr>
          <a:lstStyle>
            <a:lvl1pPr algn="l" defTabSz="914400" rtl="0" eaLnBrk="1" latinLnBrk="0" hangingPunct="1">
              <a:lnSpc>
                <a:spcPct val="90000"/>
              </a:lnSpc>
              <a:spcBef>
                <a:spcPct val="0"/>
              </a:spcBef>
              <a:buNone/>
              <a:defRPr sz="3600" b="1" kern="1200" spc="300">
                <a:solidFill>
                  <a:schemeClr val="tx1"/>
                </a:solidFill>
                <a:latin typeface="+mj-lt"/>
                <a:ea typeface="+mj-ea"/>
                <a:cs typeface="+mj-cs"/>
              </a:defRPr>
            </a:lvl1pPr>
          </a:lstStyle>
          <a:p>
            <a:pPr algn="just"/>
            <a:endParaRPr lang="en-US" sz="3000" kern="0" dirty="0">
              <a:solidFill>
                <a:schemeClr val="bg1"/>
              </a:solidFill>
              <a:latin typeface="Calibri" panose="020F0502020204030204" pitchFamily="34" charset="0"/>
              <a:cs typeface="Calibri" panose="020F0502020204030204" pitchFamily="34" charset="0"/>
            </a:endParaRPr>
          </a:p>
          <a:p>
            <a:pPr algn="just"/>
            <a:r>
              <a:rPr lang="en-US" sz="3000" kern="0" dirty="0" smtClean="0">
                <a:solidFill>
                  <a:schemeClr val="bg1"/>
                </a:solidFill>
                <a:latin typeface="Calibri" panose="020F0502020204030204" pitchFamily="34" charset="0"/>
                <a:cs typeface="Calibri" panose="020F0502020204030204" pitchFamily="34" charset="0"/>
              </a:rPr>
              <a:t>General distribution between books’ genre</a:t>
            </a:r>
            <a:endParaRPr lang="en-US" sz="3000" kern="0" dirty="0">
              <a:solidFill>
                <a:schemeClr val="bg1"/>
              </a:solidFill>
              <a:latin typeface="Calibri" panose="020F0502020204030204" pitchFamily="34" charset="0"/>
              <a:cs typeface="Calibri" panose="020F0502020204030204" pitchFamily="34" charset="0"/>
            </a:endParaRPr>
          </a:p>
          <a:p>
            <a:pPr algn="just"/>
            <a:endParaRPr lang="en-US" sz="3000" kern="0" dirty="0">
              <a:solidFill>
                <a:schemeClr val="bg1"/>
              </a:solidFill>
              <a:latin typeface="Calibri" panose="020F0502020204030204" pitchFamily="34" charset="0"/>
              <a:cs typeface="Calibri" panose="020F0502020204030204" pitchFamily="34" charset="0"/>
            </a:endParaRPr>
          </a:p>
        </p:txBody>
      </p:sp>
      <p:pic>
        <p:nvPicPr>
          <p:cNvPr id="11" name="Picture 2" descr="Amazon-Logo-Black - Concordance Academ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4" y="6320110"/>
            <a:ext cx="1367139" cy="57348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0" y="875983"/>
            <a:ext cx="5868763" cy="5106035"/>
          </a:xfrm>
          <a:prstGeom prst="rect">
            <a:avLst/>
          </a:prstGeom>
        </p:spPr>
      </p:pic>
      <p:sp>
        <p:nvSpPr>
          <p:cNvPr id="4" name="Rectangle 3"/>
          <p:cNvSpPr/>
          <p:nvPr/>
        </p:nvSpPr>
        <p:spPr>
          <a:xfrm>
            <a:off x="5868763" y="2828836"/>
            <a:ext cx="6096000" cy="1200329"/>
          </a:xfrm>
          <a:prstGeom prst="rect">
            <a:avLst/>
          </a:prstGeom>
        </p:spPr>
        <p:txBody>
          <a:bodyPr wrap="square">
            <a:spAutoFit/>
          </a:bodyPr>
          <a:lstStyle/>
          <a:p>
            <a:pPr marL="342900" lvl="0" indent="-342900">
              <a:buClr>
                <a:srgbClr val="000000"/>
              </a:buClr>
              <a:buSzPts val="1800"/>
              <a:buFont typeface="Wingdings" panose="05000000000000000000" pitchFamily="2" charset="2"/>
              <a:buChar char="v"/>
              <a:defRPr/>
            </a:pPr>
            <a:r>
              <a:rPr lang="en-US" kern="0" dirty="0" smtClean="0">
                <a:solidFill>
                  <a:srgbClr val="050060">
                    <a:lumMod val="50000"/>
                  </a:srgbClr>
                </a:solidFill>
                <a:sym typeface="Arial"/>
              </a:rPr>
              <a:t>Analyze this genre categorical distribution over the whole dataset for an overview</a:t>
            </a:r>
          </a:p>
          <a:p>
            <a:pPr marL="342900" lvl="0" indent="-342900">
              <a:buClr>
                <a:srgbClr val="000000"/>
              </a:buClr>
              <a:buSzPts val="1800"/>
              <a:buFont typeface="Wingdings" panose="05000000000000000000" pitchFamily="2" charset="2"/>
              <a:buChar char="v"/>
              <a:defRPr/>
            </a:pPr>
            <a:r>
              <a:rPr lang="en-US" kern="0" dirty="0" smtClean="0">
                <a:solidFill>
                  <a:srgbClr val="050060">
                    <a:lumMod val="50000"/>
                  </a:srgbClr>
                </a:solidFill>
                <a:sym typeface="Arial"/>
              </a:rPr>
              <a:t>Of </a:t>
            </a:r>
            <a:r>
              <a:rPr lang="en-US" kern="0" dirty="0">
                <a:solidFill>
                  <a:srgbClr val="050060">
                    <a:lumMod val="50000"/>
                  </a:srgbClr>
                </a:solidFill>
                <a:sym typeface="Arial"/>
              </a:rPr>
              <a:t>the 351 unique books, 54.4% were non-fiction and 45.6% were fiction.</a:t>
            </a:r>
            <a:endParaRPr lang="en-US" kern="0" dirty="0">
              <a:solidFill>
                <a:srgbClr val="050060">
                  <a:lumMod val="50000"/>
                </a:srgbClr>
              </a:solidFill>
              <a:sym typeface="Arial"/>
            </a:endParaRPr>
          </a:p>
        </p:txBody>
      </p:sp>
    </p:spTree>
    <p:extLst>
      <p:ext uri="{BB962C8B-B14F-4D97-AF65-F5344CB8AC3E}">
        <p14:creationId xmlns:p14="http://schemas.microsoft.com/office/powerpoint/2010/main" val="66948818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hlinkClick r:id="" action="ppaction://noaction"/>
            <a:extLst>
              <a:ext uri="{FF2B5EF4-FFF2-40B4-BE49-F238E27FC236}">
                <a16:creationId xmlns:a16="http://schemas.microsoft.com/office/drawing/2014/main" id="{F22893F8-7672-A44E-B019-A943862C05B6}"/>
              </a:ext>
            </a:extLst>
          </p:cNvPr>
          <p:cNvSpPr/>
          <p:nvPr/>
        </p:nvSpPr>
        <p:spPr>
          <a:xfrm>
            <a:off x="0" y="6320111"/>
            <a:ext cx="12192000" cy="578102"/>
          </a:xfrm>
          <a:prstGeom prst="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Slide Number Placeholder 1">
            <a:extLst>
              <a:ext uri="{FF2B5EF4-FFF2-40B4-BE49-F238E27FC236}">
                <a16:creationId xmlns:a16="http://schemas.microsoft.com/office/drawing/2014/main" id="{838836C5-A57E-AC4B-B1DC-611A54500F31}"/>
              </a:ext>
            </a:extLst>
          </p:cNvPr>
          <p:cNvSpPr txBox="1">
            <a:spLocks/>
          </p:cNvSpPr>
          <p:nvPr/>
        </p:nvSpPr>
        <p:spPr>
          <a:xfrm>
            <a:off x="11346049" y="6373413"/>
            <a:ext cx="731600" cy="524800"/>
          </a:xfrm>
          <a:prstGeom prst="rect">
            <a:avLst/>
          </a:prstGeom>
          <a:noFill/>
          <a:ln>
            <a:noFill/>
          </a:ln>
        </p:spPr>
        <p:txBody>
          <a:bodyPr spcFirstLastPara="1" wrap="square" lIns="0" tIns="0" rIns="0" bIns="0" anchor="ctr" anchorCtr="0">
            <a:noAutofit/>
          </a:bodyPr>
          <a:lstStyle>
            <a:defPPr>
              <a:defRPr lang="en-US"/>
            </a:defPPr>
            <a:lvl1pPr marL="0" lvl="0" algn="r" defTabSz="914400" rtl="0" eaLnBrk="1" latinLnBrk="0" hangingPunct="1">
              <a:buNone/>
              <a:defRPr sz="1733" kern="1200">
                <a:solidFill>
                  <a:schemeClr val="lt1"/>
                </a:solidFill>
                <a:latin typeface="Lexend Deca"/>
                <a:ea typeface="Lexend Deca"/>
                <a:cs typeface="Lexend Deca"/>
                <a:sym typeface="Lexend Deca"/>
              </a:defRPr>
            </a:lvl1pPr>
            <a:lvl2pPr marL="457200" lvl="1" algn="r" defTabSz="914400" rtl="0" eaLnBrk="1" latinLnBrk="0" hangingPunct="1">
              <a:buNone/>
              <a:defRPr sz="1733" kern="1200">
                <a:solidFill>
                  <a:schemeClr val="lt1"/>
                </a:solidFill>
                <a:latin typeface="Lexend Deca"/>
                <a:ea typeface="Lexend Deca"/>
                <a:cs typeface="Lexend Deca"/>
                <a:sym typeface="Lexend Deca"/>
              </a:defRPr>
            </a:lvl2pPr>
            <a:lvl3pPr marL="914400" lvl="2" algn="r" defTabSz="914400" rtl="0" eaLnBrk="1" latinLnBrk="0" hangingPunct="1">
              <a:buNone/>
              <a:defRPr sz="1733" kern="1200">
                <a:solidFill>
                  <a:schemeClr val="lt1"/>
                </a:solidFill>
                <a:latin typeface="Lexend Deca"/>
                <a:ea typeface="Lexend Deca"/>
                <a:cs typeface="Lexend Deca"/>
                <a:sym typeface="Lexend Deca"/>
              </a:defRPr>
            </a:lvl3pPr>
            <a:lvl4pPr marL="1371600" lvl="3" algn="r" defTabSz="914400" rtl="0" eaLnBrk="1" latinLnBrk="0" hangingPunct="1">
              <a:buNone/>
              <a:defRPr sz="1733" kern="1200">
                <a:solidFill>
                  <a:schemeClr val="lt1"/>
                </a:solidFill>
                <a:latin typeface="Lexend Deca"/>
                <a:ea typeface="Lexend Deca"/>
                <a:cs typeface="Lexend Deca"/>
                <a:sym typeface="Lexend Deca"/>
              </a:defRPr>
            </a:lvl4pPr>
            <a:lvl5pPr marL="1828800" lvl="4" algn="r" defTabSz="914400" rtl="0" eaLnBrk="1" latinLnBrk="0" hangingPunct="1">
              <a:buNone/>
              <a:defRPr sz="1733" kern="1200">
                <a:solidFill>
                  <a:schemeClr val="lt1"/>
                </a:solidFill>
                <a:latin typeface="Lexend Deca"/>
                <a:ea typeface="Lexend Deca"/>
                <a:cs typeface="Lexend Deca"/>
                <a:sym typeface="Lexend Deca"/>
              </a:defRPr>
            </a:lvl5pPr>
            <a:lvl6pPr marL="2286000" lvl="5" algn="r" defTabSz="914400" rtl="0" eaLnBrk="1" latinLnBrk="0" hangingPunct="1">
              <a:buNone/>
              <a:defRPr sz="1733" kern="1200">
                <a:solidFill>
                  <a:schemeClr val="lt1"/>
                </a:solidFill>
                <a:latin typeface="Lexend Deca"/>
                <a:ea typeface="Lexend Deca"/>
                <a:cs typeface="Lexend Deca"/>
                <a:sym typeface="Lexend Deca"/>
              </a:defRPr>
            </a:lvl6pPr>
            <a:lvl7pPr marL="2743200" lvl="6" algn="r" defTabSz="914400" rtl="0" eaLnBrk="1" latinLnBrk="0" hangingPunct="1">
              <a:buNone/>
              <a:defRPr sz="1733" kern="1200">
                <a:solidFill>
                  <a:schemeClr val="lt1"/>
                </a:solidFill>
                <a:latin typeface="Lexend Deca"/>
                <a:ea typeface="Lexend Deca"/>
                <a:cs typeface="Lexend Deca"/>
                <a:sym typeface="Lexend Deca"/>
              </a:defRPr>
            </a:lvl7pPr>
            <a:lvl8pPr marL="3200400" lvl="7" algn="r" defTabSz="914400" rtl="0" eaLnBrk="1" latinLnBrk="0" hangingPunct="1">
              <a:buNone/>
              <a:defRPr sz="1733" kern="1200">
                <a:solidFill>
                  <a:schemeClr val="lt1"/>
                </a:solidFill>
                <a:latin typeface="Lexend Deca"/>
                <a:ea typeface="Lexend Deca"/>
                <a:cs typeface="Lexend Deca"/>
                <a:sym typeface="Lexend Deca"/>
              </a:defRPr>
            </a:lvl8pPr>
            <a:lvl9pPr marL="3657600" lvl="8" algn="r" defTabSz="914400" rtl="0" eaLnBrk="1" latinLnBrk="0" hangingPunct="1">
              <a:buNone/>
              <a:defRPr sz="1733" kern="1200">
                <a:solidFill>
                  <a:schemeClr val="lt1"/>
                </a:solidFill>
                <a:latin typeface="Lexend Deca"/>
                <a:ea typeface="Lexend Deca"/>
                <a:cs typeface="Lexend Deca"/>
                <a:sym typeface="Lexend Deca"/>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733" b="0" i="0" u="none" strike="noStrike" kern="1200" cap="none" spc="0" normalizeH="0" baseline="0" noProof="0" smtClean="0">
                <a:ln>
                  <a:noFill/>
                </a:ln>
                <a:solidFill>
                  <a:srgbClr val="FFFFFF"/>
                </a:solidFill>
                <a:effectLst/>
                <a:uLnTx/>
                <a:uFillTx/>
                <a:latin typeface="Lexend Deca"/>
                <a:sym typeface="Lexend Dec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 sz="1733" b="0" i="0" u="none" strike="noStrike" kern="1200" cap="none" spc="0" normalizeH="0" baseline="0" noProof="0" dirty="0">
              <a:ln>
                <a:noFill/>
              </a:ln>
              <a:solidFill>
                <a:srgbClr val="FFFFFF"/>
              </a:solidFill>
              <a:effectLst/>
              <a:uLnTx/>
              <a:uFillTx/>
              <a:latin typeface="Lexend Deca"/>
              <a:sym typeface="Lexend Deca"/>
            </a:endParaRPr>
          </a:p>
        </p:txBody>
      </p:sp>
      <p:sp>
        <p:nvSpPr>
          <p:cNvPr id="45" name="9Slide.vn 6">
            <a:extLst>
              <a:ext uri="{FF2B5EF4-FFF2-40B4-BE49-F238E27FC236}">
                <a16:creationId xmlns:a16="http://schemas.microsoft.com/office/drawing/2014/main" id="{38E8B6F9-4083-E844-A627-123B4488D8AA}"/>
              </a:ext>
            </a:extLst>
          </p:cNvPr>
          <p:cNvSpPr txBox="1">
            <a:spLocks/>
          </p:cNvSpPr>
          <p:nvPr/>
        </p:nvSpPr>
        <p:spPr>
          <a:xfrm>
            <a:off x="-212075" y="79574"/>
            <a:ext cx="11657741" cy="81871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3000" kern="0" dirty="0">
              <a:latin typeface="Times New Roman" panose="02020603050405020304" pitchFamily="18" charset="0"/>
              <a:cs typeface="Times New Roman" panose="02020603050405020304" pitchFamily="18" charset="0"/>
            </a:endParaRPr>
          </a:p>
        </p:txBody>
      </p:sp>
      <p:sp>
        <p:nvSpPr>
          <p:cNvPr id="46" name="9Slide.vn 6">
            <a:extLst>
              <a:ext uri="{FF2B5EF4-FFF2-40B4-BE49-F238E27FC236}">
                <a16:creationId xmlns:a16="http://schemas.microsoft.com/office/drawing/2014/main" id="{F826F0F9-4A91-1544-AFF9-FC2D32D27B7A}"/>
              </a:ext>
            </a:extLst>
          </p:cNvPr>
          <p:cNvSpPr txBox="1">
            <a:spLocks/>
          </p:cNvSpPr>
          <p:nvPr/>
        </p:nvSpPr>
        <p:spPr>
          <a:xfrm>
            <a:off x="-1" y="0"/>
            <a:ext cx="12192001" cy="537889"/>
          </a:xfrm>
          <a:prstGeom prst="rect">
            <a:avLst/>
          </a:prstGeom>
          <a:solidFill>
            <a:schemeClr val="tx2">
              <a:alpha val="90000"/>
            </a:schemeClr>
          </a:solidFill>
        </p:spPr>
        <p:txBody>
          <a:bodyPr vert="horz" lIns="288000" tIns="45720" rIns="91440" bIns="45720" rtlCol="0" anchor="ctr">
            <a:noAutofit/>
          </a:bodyPr>
          <a:lstStyle>
            <a:lvl1pPr algn="l" defTabSz="914400" rtl="0" eaLnBrk="1" latinLnBrk="0" hangingPunct="1">
              <a:lnSpc>
                <a:spcPct val="90000"/>
              </a:lnSpc>
              <a:spcBef>
                <a:spcPct val="0"/>
              </a:spcBef>
              <a:buNone/>
              <a:defRPr sz="3600" b="1" kern="1200" spc="300">
                <a:solidFill>
                  <a:schemeClr val="tx1"/>
                </a:solidFill>
                <a:latin typeface="+mj-lt"/>
                <a:ea typeface="+mj-ea"/>
                <a:cs typeface="+mj-cs"/>
              </a:defRPr>
            </a:lvl1pPr>
          </a:lstStyle>
          <a:p>
            <a:pPr algn="just"/>
            <a:endParaRPr lang="en-US" sz="3000" kern="0" dirty="0">
              <a:solidFill>
                <a:schemeClr val="bg1"/>
              </a:solidFill>
              <a:latin typeface="Calibri" panose="020F0502020204030204" pitchFamily="34" charset="0"/>
              <a:cs typeface="Calibri" panose="020F0502020204030204" pitchFamily="34" charset="0"/>
            </a:endParaRPr>
          </a:p>
          <a:p>
            <a:pPr algn="just"/>
            <a:r>
              <a:rPr lang="en-US" sz="3000" kern="0" dirty="0" smtClean="0">
                <a:solidFill>
                  <a:schemeClr val="bg1"/>
                </a:solidFill>
                <a:latin typeface="Calibri" panose="020F0502020204030204" pitchFamily="34" charset="0"/>
                <a:cs typeface="Calibri" panose="020F0502020204030204" pitchFamily="34" charset="0"/>
              </a:rPr>
              <a:t>Analyzing the genre’s trend</a:t>
            </a:r>
            <a:endParaRPr lang="en-US" sz="3000" kern="0" dirty="0">
              <a:solidFill>
                <a:schemeClr val="bg1"/>
              </a:solidFill>
              <a:latin typeface="Calibri" panose="020F0502020204030204" pitchFamily="34" charset="0"/>
              <a:cs typeface="Calibri" panose="020F0502020204030204" pitchFamily="34" charset="0"/>
            </a:endParaRPr>
          </a:p>
          <a:p>
            <a:pPr algn="just"/>
            <a:endParaRPr lang="en-US" sz="3000" kern="0" dirty="0">
              <a:solidFill>
                <a:schemeClr val="bg1"/>
              </a:solidFill>
              <a:latin typeface="Calibri" panose="020F0502020204030204" pitchFamily="34" charset="0"/>
              <a:cs typeface="Calibri" panose="020F0502020204030204" pitchFamily="34" charset="0"/>
            </a:endParaRPr>
          </a:p>
        </p:txBody>
      </p:sp>
      <p:pic>
        <p:nvPicPr>
          <p:cNvPr id="12" name="Picture 2" descr="Amazon-Logo-Black - Concordance Academ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4" y="6320110"/>
            <a:ext cx="1367139" cy="57348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971827" y="537889"/>
            <a:ext cx="10248347" cy="4104000"/>
          </a:xfrm>
          <a:prstGeom prst="rect">
            <a:avLst/>
          </a:prstGeom>
        </p:spPr>
      </p:pic>
      <p:sp>
        <p:nvSpPr>
          <p:cNvPr id="5" name="Rectangle 4"/>
          <p:cNvSpPr/>
          <p:nvPr/>
        </p:nvSpPr>
        <p:spPr>
          <a:xfrm>
            <a:off x="0" y="4915538"/>
            <a:ext cx="12192000" cy="1477328"/>
          </a:xfrm>
          <a:prstGeom prst="rect">
            <a:avLst/>
          </a:prstGeom>
        </p:spPr>
        <p:txBody>
          <a:bodyPr wrap="square">
            <a:spAutoFit/>
          </a:bodyPr>
          <a:lstStyle/>
          <a:p>
            <a:pPr marL="342900" lvl="0" indent="-342900">
              <a:buClr>
                <a:srgbClr val="000000"/>
              </a:buClr>
              <a:buSzPts val="1800"/>
              <a:buFont typeface="Wingdings" panose="05000000000000000000" pitchFamily="2" charset="2"/>
              <a:buChar char="v"/>
              <a:defRPr/>
            </a:pPr>
            <a:r>
              <a:rPr lang="en-US" kern="0" dirty="0">
                <a:solidFill>
                  <a:srgbClr val="050060">
                    <a:lumMod val="50000"/>
                  </a:srgbClr>
                </a:solidFill>
                <a:sym typeface="Arial"/>
              </a:rPr>
              <a:t>According to the diagram, Non-Fiction was a more popular category than Fiction, each year from 2009 to </a:t>
            </a:r>
            <a:r>
              <a:rPr lang="en-US" kern="0" dirty="0" smtClean="0">
                <a:solidFill>
                  <a:srgbClr val="050060">
                    <a:lumMod val="50000"/>
                  </a:srgbClr>
                </a:solidFill>
                <a:sym typeface="Arial"/>
              </a:rPr>
              <a:t>2019, and always account for more than half of the unique books categorized in the list.</a:t>
            </a:r>
          </a:p>
          <a:p>
            <a:pPr marL="342900" lvl="0" indent="-342900">
              <a:buClr>
                <a:srgbClr val="000000"/>
              </a:buClr>
              <a:buSzPts val="1800"/>
              <a:buFont typeface="Wingdings" panose="05000000000000000000" pitchFamily="2" charset="2"/>
              <a:buChar char="v"/>
              <a:defRPr/>
            </a:pPr>
            <a:r>
              <a:rPr lang="en-US" kern="0" dirty="0">
                <a:solidFill>
                  <a:srgbClr val="050060">
                    <a:lumMod val="50000"/>
                  </a:srgbClr>
                </a:solidFill>
                <a:sym typeface="Arial"/>
              </a:rPr>
              <a:t>The highest fraction (70%) of non-fiction books were sold in 2015 and the lowest for fiction books (30%). For fiction books, the highest fraction (48.5%) of books were sold in 2013. From the numbers, we can see that among the bestselling books, the division between these two genres fluctuates over year without any clear trend</a:t>
            </a:r>
            <a:r>
              <a:rPr lang="en-US" kern="0" dirty="0" smtClean="0">
                <a:solidFill>
                  <a:srgbClr val="050060">
                    <a:lumMod val="50000"/>
                  </a:srgbClr>
                </a:solidFill>
                <a:sym typeface="Arial"/>
              </a:rPr>
              <a:t>.</a:t>
            </a:r>
            <a:endParaRPr lang="en-US" kern="0" dirty="0">
              <a:solidFill>
                <a:srgbClr val="050060">
                  <a:lumMod val="50000"/>
                </a:srgbClr>
              </a:solidFill>
              <a:sym typeface="Arial"/>
            </a:endParaRPr>
          </a:p>
        </p:txBody>
      </p:sp>
    </p:spTree>
    <p:extLst>
      <p:ext uri="{BB962C8B-B14F-4D97-AF65-F5344CB8AC3E}">
        <p14:creationId xmlns:p14="http://schemas.microsoft.com/office/powerpoint/2010/main" val="394130121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9Slide.vn 4">
            <a:extLst>
              <a:ext uri="{FF2B5EF4-FFF2-40B4-BE49-F238E27FC236}">
                <a16:creationId xmlns:a16="http://schemas.microsoft.com/office/drawing/2014/main" id="{63A8A69B-5BFF-964A-B081-DBC548185301}"/>
              </a:ext>
            </a:extLst>
          </p:cNvPr>
          <p:cNvPicPr preferRelativeResize="0"/>
          <p:nvPr/>
        </p:nvPicPr>
        <p:blipFill>
          <a:blip r:embed="rId3">
            <a:alphaModFix/>
          </a:blip>
          <a:stretch>
            <a:fillRect/>
          </a:stretch>
        </p:blipFill>
        <p:spPr>
          <a:xfrm>
            <a:off x="6096001" y="2047304"/>
            <a:ext cx="4493393" cy="3210496"/>
          </a:xfrm>
          <a:prstGeom prst="rect">
            <a:avLst/>
          </a:prstGeom>
          <a:noFill/>
          <a:ln>
            <a:noFill/>
          </a:ln>
        </p:spPr>
      </p:pic>
      <p:pic>
        <p:nvPicPr>
          <p:cNvPr id="21" name="9Slide.vn 3">
            <a:extLst>
              <a:ext uri="{FF2B5EF4-FFF2-40B4-BE49-F238E27FC236}">
                <a16:creationId xmlns:a16="http://schemas.microsoft.com/office/drawing/2014/main" id="{8AF414EC-8816-DB41-AF5B-138B36EB2C92}"/>
              </a:ext>
            </a:extLst>
          </p:cNvPr>
          <p:cNvPicPr preferRelativeResize="0"/>
          <p:nvPr/>
        </p:nvPicPr>
        <p:blipFill>
          <a:blip r:embed="rId4">
            <a:alphaModFix/>
          </a:blip>
          <a:stretch>
            <a:fillRect/>
          </a:stretch>
        </p:blipFill>
        <p:spPr>
          <a:xfrm>
            <a:off x="6934895" y="2272770"/>
            <a:ext cx="3155315" cy="1822116"/>
          </a:xfrm>
          <a:prstGeom prst="rect">
            <a:avLst/>
          </a:prstGeom>
          <a:noFill/>
          <a:ln>
            <a:noFill/>
          </a:ln>
        </p:spPr>
      </p:pic>
      <p:pic>
        <p:nvPicPr>
          <p:cNvPr id="22" name="9Slide.vn 4">
            <a:extLst>
              <a:ext uri="{FF2B5EF4-FFF2-40B4-BE49-F238E27FC236}">
                <a16:creationId xmlns:a16="http://schemas.microsoft.com/office/drawing/2014/main" id="{B7CA0EC3-ADC9-C543-8593-E3D6E5A3A8DF}"/>
              </a:ext>
            </a:extLst>
          </p:cNvPr>
          <p:cNvPicPr preferRelativeResize="0"/>
          <p:nvPr/>
        </p:nvPicPr>
        <p:blipFill>
          <a:blip r:embed="rId5">
            <a:alphaModFix/>
            <a:duotone>
              <a:prstClr val="black"/>
              <a:schemeClr val="accent2">
                <a:tint val="45000"/>
                <a:satMod val="400000"/>
              </a:schemeClr>
            </a:duotone>
          </a:blip>
          <a:stretch>
            <a:fillRect/>
          </a:stretch>
        </p:blipFill>
        <p:spPr>
          <a:xfrm>
            <a:off x="6986122" y="2901828"/>
            <a:ext cx="193700" cy="564000"/>
          </a:xfrm>
          <a:prstGeom prst="rect">
            <a:avLst/>
          </a:prstGeom>
          <a:noFill/>
          <a:ln>
            <a:noFill/>
          </a:ln>
        </p:spPr>
      </p:pic>
      <p:pic>
        <p:nvPicPr>
          <p:cNvPr id="23" name="9Slide.vn 5">
            <a:extLst>
              <a:ext uri="{FF2B5EF4-FFF2-40B4-BE49-F238E27FC236}">
                <a16:creationId xmlns:a16="http://schemas.microsoft.com/office/drawing/2014/main" id="{2A061B05-B50B-E74B-9C8C-D3753F1EA8C1}"/>
              </a:ext>
            </a:extLst>
          </p:cNvPr>
          <p:cNvPicPr preferRelativeResize="0"/>
          <p:nvPr/>
        </p:nvPicPr>
        <p:blipFill>
          <a:blip r:embed="rId6">
            <a:alphaModFix/>
          </a:blip>
          <a:stretch>
            <a:fillRect/>
          </a:stretch>
        </p:blipFill>
        <p:spPr>
          <a:xfrm>
            <a:off x="7573689" y="1352299"/>
            <a:ext cx="1538016" cy="1574800"/>
          </a:xfrm>
          <a:prstGeom prst="rect">
            <a:avLst/>
          </a:prstGeom>
          <a:noFill/>
          <a:ln>
            <a:noFill/>
          </a:ln>
        </p:spPr>
      </p:pic>
      <p:sp>
        <p:nvSpPr>
          <p:cNvPr id="9" name="Rectangle 8"/>
          <p:cNvSpPr/>
          <p:nvPr/>
        </p:nvSpPr>
        <p:spPr>
          <a:xfrm>
            <a:off x="0" y="0"/>
            <a:ext cx="319314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12" name="Picture 2" descr="Amazon-Logo-Black - Concordance Academ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5278050"/>
            <a:ext cx="3193142" cy="15799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0427" y="0"/>
            <a:ext cx="3172715" cy="3975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000"/>
              </a:spcBef>
              <a:buClr>
                <a:srgbClr val="050060">
                  <a:lumMod val="50000"/>
                </a:srgbClr>
              </a:buClr>
              <a:buSzPts val="1800"/>
              <a:defRPr/>
            </a:pPr>
            <a:r>
              <a:rPr lang="en-US" sz="3200" b="1" spc="300" dirty="0" smtClean="0">
                <a:solidFill>
                  <a:prstClr val="white">
                    <a:lumMod val="85000"/>
                  </a:prstClr>
                </a:solidFill>
                <a:latin typeface="Calibri" panose="020F0502020204030204" pitchFamily="34" charset="0"/>
                <a:ea typeface="Segoe UI Black" panose="020B0A02040204020203" pitchFamily="34" charset="0"/>
                <a:cs typeface="Calibri" panose="020F0502020204030204" pitchFamily="34" charset="0"/>
                <a:sym typeface="Arial"/>
              </a:rPr>
              <a:t>What is the interaction </a:t>
            </a:r>
            <a:r>
              <a:rPr lang="en-US" sz="3200" b="1" spc="300" dirty="0">
                <a:solidFill>
                  <a:prstClr val="white">
                    <a:lumMod val="85000"/>
                  </a:prstClr>
                </a:solidFill>
                <a:latin typeface="Calibri" panose="020F0502020204030204" pitchFamily="34" charset="0"/>
                <a:ea typeface="Segoe UI Black" panose="020B0A02040204020203" pitchFamily="34" charset="0"/>
                <a:cs typeface="Calibri" panose="020F0502020204030204" pitchFamily="34" charset="0"/>
                <a:sym typeface="Arial"/>
              </a:rPr>
              <a:t>between number of reviews and unique books published to the author’s appearance on the </a:t>
            </a:r>
            <a:r>
              <a:rPr lang="en-US" sz="3200" b="1" spc="300" dirty="0" smtClean="0">
                <a:solidFill>
                  <a:prstClr val="white">
                    <a:lumMod val="85000"/>
                  </a:prstClr>
                </a:solidFill>
                <a:latin typeface="Calibri" panose="020F0502020204030204" pitchFamily="34" charset="0"/>
                <a:ea typeface="Segoe UI Black" panose="020B0A02040204020203" pitchFamily="34" charset="0"/>
                <a:cs typeface="Calibri" panose="020F0502020204030204" pitchFamily="34" charset="0"/>
                <a:sym typeface="Arial"/>
              </a:rPr>
              <a:t>list?</a:t>
            </a:r>
            <a:endParaRPr lang="en-US" sz="3200" b="1" spc="300" dirty="0">
              <a:solidFill>
                <a:prstClr val="white">
                  <a:lumMod val="85000"/>
                </a:prstClr>
              </a:solidFill>
              <a:latin typeface="Calibri" panose="020F0502020204030204" pitchFamily="34" charset="0"/>
              <a:ea typeface="Segoe UI Black" panose="020B0A02040204020203" pitchFamily="34" charset="0"/>
              <a:cs typeface="Calibri" panose="020F0502020204030204" pitchFamily="34" charset="0"/>
              <a:sym typeface="Arial"/>
            </a:endParaRPr>
          </a:p>
        </p:txBody>
      </p:sp>
    </p:spTree>
    <p:extLst>
      <p:ext uri="{BB962C8B-B14F-4D97-AF65-F5344CB8AC3E}">
        <p14:creationId xmlns:p14="http://schemas.microsoft.com/office/powerpoint/2010/main" val="2012126180"/>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hlinkClick r:id="" action="ppaction://noaction"/>
            <a:extLst>
              <a:ext uri="{FF2B5EF4-FFF2-40B4-BE49-F238E27FC236}">
                <a16:creationId xmlns:a16="http://schemas.microsoft.com/office/drawing/2014/main" id="{F22893F8-7672-A44E-B019-A943862C05B6}"/>
              </a:ext>
            </a:extLst>
          </p:cNvPr>
          <p:cNvSpPr/>
          <p:nvPr/>
        </p:nvSpPr>
        <p:spPr>
          <a:xfrm>
            <a:off x="0" y="6320111"/>
            <a:ext cx="12192000" cy="578102"/>
          </a:xfrm>
          <a:prstGeom prst="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Slide Number Placeholder 1">
            <a:extLst>
              <a:ext uri="{FF2B5EF4-FFF2-40B4-BE49-F238E27FC236}">
                <a16:creationId xmlns:a16="http://schemas.microsoft.com/office/drawing/2014/main" id="{838836C5-A57E-AC4B-B1DC-611A54500F31}"/>
              </a:ext>
            </a:extLst>
          </p:cNvPr>
          <p:cNvSpPr txBox="1">
            <a:spLocks/>
          </p:cNvSpPr>
          <p:nvPr/>
        </p:nvSpPr>
        <p:spPr>
          <a:xfrm>
            <a:off x="11346049" y="6373413"/>
            <a:ext cx="731600" cy="524800"/>
          </a:xfrm>
          <a:prstGeom prst="rect">
            <a:avLst/>
          </a:prstGeom>
          <a:noFill/>
          <a:ln>
            <a:noFill/>
          </a:ln>
        </p:spPr>
        <p:txBody>
          <a:bodyPr spcFirstLastPara="1" wrap="square" lIns="0" tIns="0" rIns="0" bIns="0" anchor="ctr" anchorCtr="0">
            <a:noAutofit/>
          </a:bodyPr>
          <a:lstStyle>
            <a:defPPr>
              <a:defRPr lang="en-US"/>
            </a:defPPr>
            <a:lvl1pPr marL="0" lvl="0" algn="r" defTabSz="914400" rtl="0" eaLnBrk="1" latinLnBrk="0" hangingPunct="1">
              <a:buNone/>
              <a:defRPr sz="1733" kern="1200">
                <a:solidFill>
                  <a:schemeClr val="lt1"/>
                </a:solidFill>
                <a:latin typeface="Lexend Deca"/>
                <a:ea typeface="Lexend Deca"/>
                <a:cs typeface="Lexend Deca"/>
                <a:sym typeface="Lexend Deca"/>
              </a:defRPr>
            </a:lvl1pPr>
            <a:lvl2pPr marL="457200" lvl="1" algn="r" defTabSz="914400" rtl="0" eaLnBrk="1" latinLnBrk="0" hangingPunct="1">
              <a:buNone/>
              <a:defRPr sz="1733" kern="1200">
                <a:solidFill>
                  <a:schemeClr val="lt1"/>
                </a:solidFill>
                <a:latin typeface="Lexend Deca"/>
                <a:ea typeface="Lexend Deca"/>
                <a:cs typeface="Lexend Deca"/>
                <a:sym typeface="Lexend Deca"/>
              </a:defRPr>
            </a:lvl2pPr>
            <a:lvl3pPr marL="914400" lvl="2" algn="r" defTabSz="914400" rtl="0" eaLnBrk="1" latinLnBrk="0" hangingPunct="1">
              <a:buNone/>
              <a:defRPr sz="1733" kern="1200">
                <a:solidFill>
                  <a:schemeClr val="lt1"/>
                </a:solidFill>
                <a:latin typeface="Lexend Deca"/>
                <a:ea typeface="Lexend Deca"/>
                <a:cs typeface="Lexend Deca"/>
                <a:sym typeface="Lexend Deca"/>
              </a:defRPr>
            </a:lvl3pPr>
            <a:lvl4pPr marL="1371600" lvl="3" algn="r" defTabSz="914400" rtl="0" eaLnBrk="1" latinLnBrk="0" hangingPunct="1">
              <a:buNone/>
              <a:defRPr sz="1733" kern="1200">
                <a:solidFill>
                  <a:schemeClr val="lt1"/>
                </a:solidFill>
                <a:latin typeface="Lexend Deca"/>
                <a:ea typeface="Lexend Deca"/>
                <a:cs typeface="Lexend Deca"/>
                <a:sym typeface="Lexend Deca"/>
              </a:defRPr>
            </a:lvl4pPr>
            <a:lvl5pPr marL="1828800" lvl="4" algn="r" defTabSz="914400" rtl="0" eaLnBrk="1" latinLnBrk="0" hangingPunct="1">
              <a:buNone/>
              <a:defRPr sz="1733" kern="1200">
                <a:solidFill>
                  <a:schemeClr val="lt1"/>
                </a:solidFill>
                <a:latin typeface="Lexend Deca"/>
                <a:ea typeface="Lexend Deca"/>
                <a:cs typeface="Lexend Deca"/>
                <a:sym typeface="Lexend Deca"/>
              </a:defRPr>
            </a:lvl5pPr>
            <a:lvl6pPr marL="2286000" lvl="5" algn="r" defTabSz="914400" rtl="0" eaLnBrk="1" latinLnBrk="0" hangingPunct="1">
              <a:buNone/>
              <a:defRPr sz="1733" kern="1200">
                <a:solidFill>
                  <a:schemeClr val="lt1"/>
                </a:solidFill>
                <a:latin typeface="Lexend Deca"/>
                <a:ea typeface="Lexend Deca"/>
                <a:cs typeface="Lexend Deca"/>
                <a:sym typeface="Lexend Deca"/>
              </a:defRPr>
            </a:lvl6pPr>
            <a:lvl7pPr marL="2743200" lvl="6" algn="r" defTabSz="914400" rtl="0" eaLnBrk="1" latinLnBrk="0" hangingPunct="1">
              <a:buNone/>
              <a:defRPr sz="1733" kern="1200">
                <a:solidFill>
                  <a:schemeClr val="lt1"/>
                </a:solidFill>
                <a:latin typeface="Lexend Deca"/>
                <a:ea typeface="Lexend Deca"/>
                <a:cs typeface="Lexend Deca"/>
                <a:sym typeface="Lexend Deca"/>
              </a:defRPr>
            </a:lvl7pPr>
            <a:lvl8pPr marL="3200400" lvl="7" algn="r" defTabSz="914400" rtl="0" eaLnBrk="1" latinLnBrk="0" hangingPunct="1">
              <a:buNone/>
              <a:defRPr sz="1733" kern="1200">
                <a:solidFill>
                  <a:schemeClr val="lt1"/>
                </a:solidFill>
                <a:latin typeface="Lexend Deca"/>
                <a:ea typeface="Lexend Deca"/>
                <a:cs typeface="Lexend Deca"/>
                <a:sym typeface="Lexend Deca"/>
              </a:defRPr>
            </a:lvl8pPr>
            <a:lvl9pPr marL="3657600" lvl="8" algn="r" defTabSz="914400" rtl="0" eaLnBrk="1" latinLnBrk="0" hangingPunct="1">
              <a:buNone/>
              <a:defRPr sz="1733" kern="1200">
                <a:solidFill>
                  <a:schemeClr val="lt1"/>
                </a:solidFill>
                <a:latin typeface="Lexend Deca"/>
                <a:ea typeface="Lexend Deca"/>
                <a:cs typeface="Lexend Deca"/>
                <a:sym typeface="Lexend Deca"/>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733" b="0" i="0" u="none" strike="noStrike" kern="1200" cap="none" spc="0" normalizeH="0" baseline="0" noProof="0" smtClean="0">
                <a:ln>
                  <a:noFill/>
                </a:ln>
                <a:solidFill>
                  <a:srgbClr val="FFFFFF"/>
                </a:solidFill>
                <a:effectLst/>
                <a:uLnTx/>
                <a:uFillTx/>
                <a:latin typeface="Lexend Deca"/>
                <a:sym typeface="Lexend Deca"/>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 sz="1733" b="0" i="0" u="none" strike="noStrike" kern="1200" cap="none" spc="0" normalizeH="0" baseline="0" noProof="0" dirty="0">
              <a:ln>
                <a:noFill/>
              </a:ln>
              <a:solidFill>
                <a:srgbClr val="FFFFFF"/>
              </a:solidFill>
              <a:effectLst/>
              <a:uLnTx/>
              <a:uFillTx/>
              <a:latin typeface="Lexend Deca"/>
              <a:sym typeface="Lexend Deca"/>
            </a:endParaRPr>
          </a:p>
        </p:txBody>
      </p:sp>
      <p:sp>
        <p:nvSpPr>
          <p:cNvPr id="45" name="9Slide.vn 6">
            <a:extLst>
              <a:ext uri="{FF2B5EF4-FFF2-40B4-BE49-F238E27FC236}">
                <a16:creationId xmlns:a16="http://schemas.microsoft.com/office/drawing/2014/main" id="{38E8B6F9-4083-E844-A627-123B4488D8AA}"/>
              </a:ext>
            </a:extLst>
          </p:cNvPr>
          <p:cNvSpPr txBox="1">
            <a:spLocks/>
          </p:cNvSpPr>
          <p:nvPr/>
        </p:nvSpPr>
        <p:spPr>
          <a:xfrm>
            <a:off x="-212075" y="79574"/>
            <a:ext cx="11657741" cy="81871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3000" kern="0" dirty="0">
              <a:latin typeface="Times New Roman" panose="02020603050405020304" pitchFamily="18" charset="0"/>
              <a:cs typeface="Times New Roman" panose="02020603050405020304" pitchFamily="18" charset="0"/>
            </a:endParaRPr>
          </a:p>
        </p:txBody>
      </p:sp>
      <p:sp>
        <p:nvSpPr>
          <p:cNvPr id="46" name="9Slide.vn 6">
            <a:extLst>
              <a:ext uri="{FF2B5EF4-FFF2-40B4-BE49-F238E27FC236}">
                <a16:creationId xmlns:a16="http://schemas.microsoft.com/office/drawing/2014/main" id="{F826F0F9-4A91-1544-AFF9-FC2D32D27B7A}"/>
              </a:ext>
            </a:extLst>
          </p:cNvPr>
          <p:cNvSpPr txBox="1">
            <a:spLocks/>
          </p:cNvSpPr>
          <p:nvPr/>
        </p:nvSpPr>
        <p:spPr>
          <a:xfrm>
            <a:off x="-1" y="0"/>
            <a:ext cx="12192001" cy="537889"/>
          </a:xfrm>
          <a:prstGeom prst="rect">
            <a:avLst/>
          </a:prstGeom>
          <a:solidFill>
            <a:schemeClr val="tx2">
              <a:alpha val="90000"/>
            </a:schemeClr>
          </a:solidFill>
        </p:spPr>
        <p:txBody>
          <a:bodyPr vert="horz" lIns="288000" tIns="45720" rIns="91440" bIns="45720" rtlCol="0" anchor="ctr">
            <a:noAutofit/>
          </a:bodyPr>
          <a:lstStyle>
            <a:lvl1pPr algn="l" defTabSz="914400" rtl="0" eaLnBrk="1" latinLnBrk="0" hangingPunct="1">
              <a:lnSpc>
                <a:spcPct val="90000"/>
              </a:lnSpc>
              <a:spcBef>
                <a:spcPct val="0"/>
              </a:spcBef>
              <a:buNone/>
              <a:defRPr sz="3600" b="1" kern="1200" spc="300">
                <a:solidFill>
                  <a:schemeClr val="tx1"/>
                </a:solidFill>
                <a:latin typeface="+mj-lt"/>
                <a:ea typeface="+mj-ea"/>
                <a:cs typeface="+mj-cs"/>
              </a:defRPr>
            </a:lvl1pPr>
          </a:lstStyle>
          <a:p>
            <a:pPr algn="just"/>
            <a:r>
              <a:rPr lang="en-US" sz="3000" kern="0" dirty="0" smtClean="0">
                <a:solidFill>
                  <a:schemeClr val="bg1"/>
                </a:solidFill>
                <a:latin typeface="Calibri" panose="020F0502020204030204" pitchFamily="34" charset="0"/>
                <a:cs typeface="Calibri" panose="020F0502020204030204" pitchFamily="34" charset="0"/>
                <a:sym typeface="Arial"/>
              </a:rPr>
              <a:t>Top </a:t>
            </a:r>
            <a:r>
              <a:rPr lang="en-US" sz="3000" kern="0" dirty="0">
                <a:solidFill>
                  <a:schemeClr val="bg1"/>
                </a:solidFill>
                <a:latin typeface="Calibri" panose="020F0502020204030204" pitchFamily="34" charset="0"/>
                <a:cs typeface="Calibri" panose="020F0502020204030204" pitchFamily="34" charset="0"/>
                <a:sym typeface="Arial"/>
              </a:rPr>
              <a:t>10 bestselling authors </a:t>
            </a:r>
            <a:r>
              <a:rPr lang="en-US" sz="3000" kern="0" dirty="0" smtClean="0">
                <a:solidFill>
                  <a:schemeClr val="bg1"/>
                </a:solidFill>
                <a:latin typeface="Calibri" panose="020F0502020204030204" pitchFamily="34" charset="0"/>
                <a:cs typeface="Calibri" panose="020F0502020204030204" pitchFamily="34" charset="0"/>
                <a:sym typeface="Arial"/>
              </a:rPr>
              <a:t>between two genres</a:t>
            </a:r>
            <a:endParaRPr lang="en-US" sz="3000" kern="0" dirty="0">
              <a:solidFill>
                <a:schemeClr val="bg1"/>
              </a:solidFill>
              <a:latin typeface="Calibri" panose="020F0502020204030204" pitchFamily="34" charset="0"/>
              <a:cs typeface="Calibri" panose="020F0502020204030204" pitchFamily="34" charset="0"/>
            </a:endParaRPr>
          </a:p>
        </p:txBody>
      </p:sp>
      <p:pic>
        <p:nvPicPr>
          <p:cNvPr id="12" name="Picture 2" descr="Amazon-Logo-Black - Concordance Academ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4" y="6320110"/>
            <a:ext cx="1367139" cy="57348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0" y="549000"/>
            <a:ext cx="7990800" cy="5760000"/>
          </a:xfrm>
          <a:prstGeom prst="rect">
            <a:avLst/>
          </a:prstGeom>
        </p:spPr>
      </p:pic>
      <p:sp>
        <p:nvSpPr>
          <p:cNvPr id="19" name="Rectangle 18"/>
          <p:cNvSpPr/>
          <p:nvPr/>
        </p:nvSpPr>
        <p:spPr>
          <a:xfrm>
            <a:off x="7990800" y="751344"/>
            <a:ext cx="4201200" cy="5355312"/>
          </a:xfrm>
          <a:prstGeom prst="rect">
            <a:avLst/>
          </a:prstGeom>
        </p:spPr>
        <p:txBody>
          <a:bodyPr wrap="square">
            <a:spAutoFit/>
          </a:bodyPr>
          <a:lstStyle/>
          <a:p>
            <a:pPr marL="342900" lvl="0" indent="-342900">
              <a:buClr>
                <a:srgbClr val="000000"/>
              </a:buClr>
              <a:buSzPts val="1800"/>
              <a:buFont typeface="Wingdings" panose="05000000000000000000" pitchFamily="2" charset="2"/>
              <a:buChar char="v"/>
              <a:defRPr/>
            </a:pPr>
            <a:r>
              <a:rPr lang="en-US" kern="0" dirty="0">
                <a:solidFill>
                  <a:srgbClr val="050060">
                    <a:lumMod val="50000"/>
                  </a:srgbClr>
                </a:solidFill>
                <a:sym typeface="Arial"/>
              </a:rPr>
              <a:t>The bestselling authors are selected based on their appearances in the top 50 bestselling books each year, from 2009 to 2019. The number of appearances includes tittles that have stayed on the list for multiple years.</a:t>
            </a:r>
          </a:p>
          <a:p>
            <a:pPr marL="342900" lvl="0" indent="-342900">
              <a:buClr>
                <a:srgbClr val="000000"/>
              </a:buClr>
              <a:buSzPts val="1800"/>
              <a:buFont typeface="Wingdings" panose="05000000000000000000" pitchFamily="2" charset="2"/>
              <a:buChar char="v"/>
              <a:defRPr/>
            </a:pPr>
            <a:r>
              <a:rPr lang="en-US" kern="0" dirty="0">
                <a:solidFill>
                  <a:srgbClr val="050060">
                    <a:lumMod val="50000"/>
                  </a:srgbClr>
                </a:solidFill>
              </a:rPr>
              <a:t>We can conclude that the number of author's appearance shares the same the structure between the two genre, with the distribution is slightly more skewed towards the top on the non-fiction genre.</a:t>
            </a:r>
          </a:p>
          <a:p>
            <a:pPr marL="342900" lvl="0" indent="-342900">
              <a:buClr>
                <a:srgbClr val="000000"/>
              </a:buClr>
              <a:buSzPts val="1800"/>
              <a:buFont typeface="Wingdings" panose="05000000000000000000" pitchFamily="2" charset="2"/>
              <a:buChar char="v"/>
              <a:defRPr/>
            </a:pPr>
            <a:r>
              <a:rPr lang="en-US" kern="0" dirty="0" smtClean="0">
                <a:solidFill>
                  <a:srgbClr val="050060">
                    <a:lumMod val="50000"/>
                  </a:srgbClr>
                </a:solidFill>
              </a:rPr>
              <a:t>This </a:t>
            </a:r>
            <a:r>
              <a:rPr lang="en-US" kern="0" dirty="0">
                <a:solidFill>
                  <a:srgbClr val="050060">
                    <a:lumMod val="50000"/>
                  </a:srgbClr>
                </a:solidFill>
              </a:rPr>
              <a:t>list contains many famous authors such as Dale Carnegie (Non-Fiction), J.K. Rowling (Fiction) as well as the APA.</a:t>
            </a:r>
          </a:p>
          <a:p>
            <a:pPr marL="342900" lvl="0" indent="-342900">
              <a:buClr>
                <a:srgbClr val="000000"/>
              </a:buClr>
              <a:buSzPts val="1800"/>
              <a:buFont typeface="Wingdings" panose="05000000000000000000" pitchFamily="2" charset="2"/>
              <a:buChar char="v"/>
              <a:defRPr/>
            </a:pPr>
            <a:r>
              <a:rPr lang="en-US" kern="0" dirty="0" smtClean="0">
                <a:solidFill>
                  <a:srgbClr val="050060">
                    <a:lumMod val="50000"/>
                  </a:srgbClr>
                </a:solidFill>
              </a:rPr>
              <a:t>Total </a:t>
            </a:r>
            <a:r>
              <a:rPr lang="en-US" kern="0" dirty="0">
                <a:solidFill>
                  <a:srgbClr val="050060">
                    <a:lumMod val="50000"/>
                  </a:srgbClr>
                </a:solidFill>
              </a:rPr>
              <a:t>number of appearances are higher on Fiction than Non-Fiction genre, throughout the distribution.</a:t>
            </a:r>
            <a:endParaRPr lang="en-US" kern="0" dirty="0">
              <a:solidFill>
                <a:srgbClr val="050060">
                  <a:lumMod val="50000"/>
                </a:srgbClr>
              </a:solidFill>
              <a:sym typeface="Arial"/>
            </a:endParaRPr>
          </a:p>
        </p:txBody>
      </p:sp>
    </p:spTree>
    <p:extLst>
      <p:ext uri="{BB962C8B-B14F-4D97-AF65-F5344CB8AC3E}">
        <p14:creationId xmlns:p14="http://schemas.microsoft.com/office/powerpoint/2010/main" val="3334701491"/>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18 Template">
  <a:themeElements>
    <a:clrScheme name="GBOD 2018">
      <a:dk1>
        <a:srgbClr val="262626"/>
      </a:dk1>
      <a:lt1>
        <a:sysClr val="window" lastClr="FFFFFF"/>
      </a:lt1>
      <a:dk2>
        <a:srgbClr val="2E303D"/>
      </a:dk2>
      <a:lt2>
        <a:srgbClr val="D9DAD4"/>
      </a:lt2>
      <a:accent1>
        <a:srgbClr val="EC5830"/>
      </a:accent1>
      <a:accent2>
        <a:srgbClr val="E53730"/>
      </a:accent2>
      <a:accent3>
        <a:srgbClr val="67274F"/>
      </a:accent3>
      <a:accent4>
        <a:srgbClr val="032A66"/>
      </a:accent4>
      <a:accent5>
        <a:srgbClr val="007CAF"/>
      </a:accent5>
      <a:accent6>
        <a:srgbClr val="59CBC4"/>
      </a:accent6>
      <a:hlink>
        <a:srgbClr val="567D99"/>
      </a:hlink>
      <a:folHlink>
        <a:srgbClr val="383F51"/>
      </a:folHlink>
    </a:clrScheme>
    <a:fontScheme name="GBOD 2018">
      <a:majorFont>
        <a:latin typeface="Segoe UI Black"/>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Template" id="{7D60EA48-7F44-4D8B-9056-DEF613FFC2EE}" vid="{FC7458C3-4F57-4D7E-A760-716FB69CA48E}"/>
    </a:ext>
  </a:extLst>
</a:theme>
</file>

<file path=ppt/theme/theme3.xml><?xml version="1.0" encoding="utf-8"?>
<a:theme xmlns:a="http://schemas.openxmlformats.org/drawingml/2006/main" name="Nissan Group of Europe PPT template - September 2013">
  <a:themeElements>
    <a:clrScheme name="Nissan PPT template 2013 1">
      <a:dk1>
        <a:srgbClr val="666666"/>
      </a:dk1>
      <a:lt1>
        <a:srgbClr val="FFFFFF"/>
      </a:lt1>
      <a:dk2>
        <a:srgbClr val="003F66"/>
      </a:dk2>
      <a:lt2>
        <a:srgbClr val="EBEBEB"/>
      </a:lt2>
      <a:accent1>
        <a:srgbClr val="000000"/>
      </a:accent1>
      <a:accent2>
        <a:srgbClr val="5795BB"/>
      </a:accent2>
      <a:accent3>
        <a:srgbClr val="FFFFFF"/>
      </a:accent3>
      <a:accent4>
        <a:srgbClr val="565656"/>
      </a:accent4>
      <a:accent5>
        <a:srgbClr val="AAAAAA"/>
      </a:accent5>
      <a:accent6>
        <a:srgbClr val="4E87A9"/>
      </a:accent6>
      <a:hlink>
        <a:srgbClr val="BDBDBD"/>
      </a:hlink>
      <a:folHlink>
        <a:srgbClr val="4C4C4C"/>
      </a:folHlink>
    </a:clrScheme>
    <a:fontScheme name="Nissan PPT template 2013">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0E0E0"/>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E0E0E0"/>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Nissan PPT template 2013 1">
        <a:dk1>
          <a:srgbClr val="666666"/>
        </a:dk1>
        <a:lt1>
          <a:srgbClr val="FFFFFF"/>
        </a:lt1>
        <a:dk2>
          <a:srgbClr val="003F66"/>
        </a:dk2>
        <a:lt2>
          <a:srgbClr val="EBEBEB"/>
        </a:lt2>
        <a:accent1>
          <a:srgbClr val="000000"/>
        </a:accent1>
        <a:accent2>
          <a:srgbClr val="5795BB"/>
        </a:accent2>
        <a:accent3>
          <a:srgbClr val="FFFFFF"/>
        </a:accent3>
        <a:accent4>
          <a:srgbClr val="565656"/>
        </a:accent4>
        <a:accent5>
          <a:srgbClr val="AAAAAA"/>
        </a:accent5>
        <a:accent6>
          <a:srgbClr val="4E87A9"/>
        </a:accent6>
        <a:hlink>
          <a:srgbClr val="BDBDBD"/>
        </a:hlink>
        <a:folHlink>
          <a:srgbClr val="4C4C4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6739</TotalTime>
  <Words>1199</Words>
  <Application>Microsoft Office PowerPoint</Application>
  <PresentationFormat>Widescreen</PresentationFormat>
  <Paragraphs>106</Paragraphs>
  <Slides>15</Slides>
  <Notes>15</Notes>
  <HiddenSlides>0</HiddenSlides>
  <MMClips>0</MMClips>
  <ScaleCrop>false</ScaleCrop>
  <HeadingPairs>
    <vt:vector size="6" baseType="variant">
      <vt:variant>
        <vt:lpstr>Fonts Used</vt:lpstr>
      </vt:variant>
      <vt:variant>
        <vt:i4>19</vt:i4>
      </vt:variant>
      <vt:variant>
        <vt:lpstr>Theme</vt:lpstr>
      </vt:variant>
      <vt:variant>
        <vt:i4>3</vt:i4>
      </vt:variant>
      <vt:variant>
        <vt:lpstr>Slide Titles</vt:lpstr>
      </vt:variant>
      <vt:variant>
        <vt:i4>15</vt:i4>
      </vt:variant>
    </vt:vector>
  </HeadingPairs>
  <TitlesOfParts>
    <vt:vector size="37" baseType="lpstr">
      <vt:lpstr>ＭＳ Ｐゴシック</vt:lpstr>
      <vt:lpstr>#9Slide03 IcielNovecento sans R</vt:lpstr>
      <vt:lpstr>Arial</vt:lpstr>
      <vt:lpstr>Calibri</vt:lpstr>
      <vt:lpstr>Calibri Light</vt:lpstr>
      <vt:lpstr>Century Gothic</vt:lpstr>
      <vt:lpstr>Courier New</vt:lpstr>
      <vt:lpstr>Ebrima</vt:lpstr>
      <vt:lpstr>Gill Sans</vt:lpstr>
      <vt:lpstr>Lexend Deca</vt:lpstr>
      <vt:lpstr>Raleway</vt:lpstr>
      <vt:lpstr>Segoe UI Black</vt:lpstr>
      <vt:lpstr>Segoe UI Light</vt:lpstr>
      <vt:lpstr>Source Sans Pro</vt:lpstr>
      <vt:lpstr>Source Sans Pro Bold</vt:lpstr>
      <vt:lpstr>Times New Roman</vt:lpstr>
      <vt:lpstr>Verdana</vt:lpstr>
      <vt:lpstr>Wingdings</vt:lpstr>
      <vt:lpstr>Wingdings 2</vt:lpstr>
      <vt:lpstr>Office Theme</vt:lpstr>
      <vt:lpstr>2018 Template</vt:lpstr>
      <vt:lpstr>Nissan Group of Europe PPT template - September 2013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Duyen Le</dc:creator>
  <cp:lastModifiedBy>Duong Nguyen</cp:lastModifiedBy>
  <cp:revision>170</cp:revision>
  <dcterms:created xsi:type="dcterms:W3CDTF">2020-12-21T12:43:57Z</dcterms:created>
  <dcterms:modified xsi:type="dcterms:W3CDTF">2021-01-05T22:44:06Z</dcterms:modified>
</cp:coreProperties>
</file>