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llysonSummersLaunchCodeFinalProjectViz/Story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33DB38B-A641-4C36-B6C8-634B01C5683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Allyson Summers Launch Code Final Project Viz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933C894-901F-4150-AFD0-7094BA8301A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6/14/2023 2:56:41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of Nonprofit Orgs.10" id="10" name="slide10">
            <a:extLst>
              <a:ext uri="{FF2B5EF4-FFF2-40B4-BE49-F238E27FC236}">
                <a16:creationId xmlns:a16="http://schemas.microsoft.com/office/drawing/2014/main" id="{8B3773FA-E1D3-4E9C-8F96-EDA6C05FA71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of Nonprofit Orgs.9" id="2" name="slide2">
            <a:extLst>
              <a:ext uri="{FF2B5EF4-FFF2-40B4-BE49-F238E27FC236}">
                <a16:creationId xmlns:a16="http://schemas.microsoft.com/office/drawing/2014/main" id="{530C843C-585C-4143-98EE-3134F527A7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of Nonprofit Orgs.12" id="3" name="slide3">
            <a:extLst>
              <a:ext uri="{FF2B5EF4-FFF2-40B4-BE49-F238E27FC236}">
                <a16:creationId xmlns:a16="http://schemas.microsoft.com/office/drawing/2014/main" id="{927CE12E-9CB5-451E-87D9-5CA300C83A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of Nonprofit Orgs.11" id="4" name="slide4">
            <a:extLst>
              <a:ext uri="{FF2B5EF4-FFF2-40B4-BE49-F238E27FC236}">
                <a16:creationId xmlns:a16="http://schemas.microsoft.com/office/drawing/2014/main" id="{C23D8C9E-44E7-4AED-94B1-BFD4FA9F30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of Nonprofit Orgs.1" id="5" name="slide5">
            <a:extLst>
              <a:ext uri="{FF2B5EF4-FFF2-40B4-BE49-F238E27FC236}">
                <a16:creationId xmlns:a16="http://schemas.microsoft.com/office/drawing/2014/main" id="{1988ECBB-C0E9-4554-B908-3AEE74ABFF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of Nonprofit Orgs.4" id="6" name="slide6">
            <a:extLst>
              <a:ext uri="{FF2B5EF4-FFF2-40B4-BE49-F238E27FC236}">
                <a16:creationId xmlns:a16="http://schemas.microsoft.com/office/drawing/2014/main" id="{DD6C7EF7-D20D-4C8E-A41C-8BD937A6B4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of Nonprofit Orgs.2" id="7" name="slide7">
            <a:extLst>
              <a:ext uri="{FF2B5EF4-FFF2-40B4-BE49-F238E27FC236}">
                <a16:creationId xmlns:a16="http://schemas.microsoft.com/office/drawing/2014/main" id="{BD772D1D-25CD-4061-9E61-886E0C5074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of Nonprofit Orgs.7" id="8" name="slide8">
            <a:extLst>
              <a:ext uri="{FF2B5EF4-FFF2-40B4-BE49-F238E27FC236}">
                <a16:creationId xmlns:a16="http://schemas.microsoft.com/office/drawing/2014/main" id="{CC4B82AB-98E2-404A-B4EC-1680477AD9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of Nonprofit Orgs.6" id="9" name="slide9">
            <a:extLst>
              <a:ext uri="{FF2B5EF4-FFF2-40B4-BE49-F238E27FC236}">
                <a16:creationId xmlns:a16="http://schemas.microsoft.com/office/drawing/2014/main" id="{97BDEF1E-963E-48E1-AF42-D7B4AB384F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2023-06-14T14:56:43Z</dcterms:created>
  <dcterms:modified xsi:type="dcterms:W3CDTF">2023-06-14T14:56:43Z</dcterms:modified>
</cp:coreProperties>
</file>