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llysonSummersLaunchCodeFinalProjectViz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F3E16E3-F11B-4911-80DA-C29BF5D8038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Allyson Summers Launch Code Final Project 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2B70A54-0210-4CB2-AFA8-34E7AFF33D6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6/14/2023 2:38:40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10" id="10" name="slide10">
            <a:extLst>
              <a:ext uri="{FF2B5EF4-FFF2-40B4-BE49-F238E27FC236}">
                <a16:creationId xmlns:a16="http://schemas.microsoft.com/office/drawing/2014/main" id="{5F314E31-542D-4B6B-8E82-6B5347F723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9" id="2" name="slide2">
            <a:extLst>
              <a:ext uri="{FF2B5EF4-FFF2-40B4-BE49-F238E27FC236}">
                <a16:creationId xmlns:a16="http://schemas.microsoft.com/office/drawing/2014/main" id="{10EFB931-5CEF-4422-BC6D-EDFDC04232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11" id="3" name="slide3">
            <a:extLst>
              <a:ext uri="{FF2B5EF4-FFF2-40B4-BE49-F238E27FC236}">
                <a16:creationId xmlns:a16="http://schemas.microsoft.com/office/drawing/2014/main" id="{6983ED0E-3001-41C1-927D-2CF0775F42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1" id="4" name="slide4">
            <a:extLst>
              <a:ext uri="{FF2B5EF4-FFF2-40B4-BE49-F238E27FC236}">
                <a16:creationId xmlns:a16="http://schemas.microsoft.com/office/drawing/2014/main" id="{DD034F28-081D-4A24-9FD2-2A710BFCDE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4" id="5" name="slide5">
            <a:extLst>
              <a:ext uri="{FF2B5EF4-FFF2-40B4-BE49-F238E27FC236}">
                <a16:creationId xmlns:a16="http://schemas.microsoft.com/office/drawing/2014/main" id="{76200EEA-64DE-43D8-BA7B-F8F7644527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2" id="6" name="slide6">
            <a:extLst>
              <a:ext uri="{FF2B5EF4-FFF2-40B4-BE49-F238E27FC236}">
                <a16:creationId xmlns:a16="http://schemas.microsoft.com/office/drawing/2014/main" id="{EF53583B-2BF2-4321-9854-84B414A338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5" id="7" name="slide7">
            <a:extLst>
              <a:ext uri="{FF2B5EF4-FFF2-40B4-BE49-F238E27FC236}">
                <a16:creationId xmlns:a16="http://schemas.microsoft.com/office/drawing/2014/main" id="{A3F2901E-3C79-488B-95AA-86D8F63A98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7" id="8" name="slide8">
            <a:extLst>
              <a:ext uri="{FF2B5EF4-FFF2-40B4-BE49-F238E27FC236}">
                <a16:creationId xmlns:a16="http://schemas.microsoft.com/office/drawing/2014/main" id="{3D1B7B15-760E-4767-9CA5-5810397B08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Nonprofit Orgs.6" id="9" name="slide9">
            <a:extLst>
              <a:ext uri="{FF2B5EF4-FFF2-40B4-BE49-F238E27FC236}">
                <a16:creationId xmlns:a16="http://schemas.microsoft.com/office/drawing/2014/main" id="{8BE97930-2E96-44F3-AFB1-8A6121EC16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2023-06-14T14:38:43Z</dcterms:created>
  <dcterms:modified xsi:type="dcterms:W3CDTF">2023-06-14T14:38:43Z</dcterms:modified>
</cp:coreProperties>
</file>