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5.wdp"/><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3" name="Picture 2">
            <a:extLst>
              <a:ext uri="{FF2B5EF4-FFF2-40B4-BE49-F238E27FC236}">
                <a16:creationId xmlns:a16="http://schemas.microsoft.com/office/drawing/2014/main" id="{0F6C4D70-C9B9-444E-96F6-CB8E91A1AC17}"/>
              </a:ext>
            </a:extLst>
          </p:cNvPr>
          <p:cNvPicPr>
            <a:picLocks noChangeAspect="1"/>
          </p:cNvPicPr>
          <p:nvPr/>
        </p:nvPicPr>
        <p:blipFill>
          <a:blip r:embed="rId5"/>
          <a:stretch>
            <a:fillRect/>
          </a:stretch>
        </p:blipFill>
        <p:spPr>
          <a:xfrm>
            <a:off x="1748460" y="1346829"/>
            <a:ext cx="10189997" cy="137085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6" name="Picture 5">
            <a:extLst>
              <a:ext uri="{FF2B5EF4-FFF2-40B4-BE49-F238E27FC236}">
                <a16:creationId xmlns:a16="http://schemas.microsoft.com/office/drawing/2014/main" id="{009CC426-4C72-4CF7-A0F0-451AA5558E59}"/>
              </a:ext>
            </a:extLst>
          </p:cNvPr>
          <p:cNvPicPr>
            <a:picLocks noChangeAspect="1"/>
          </p:cNvPicPr>
          <p:nvPr/>
        </p:nvPicPr>
        <p:blipFill>
          <a:blip r:embed="rId5"/>
          <a:stretch>
            <a:fillRect/>
          </a:stretch>
        </p:blipFill>
        <p:spPr>
          <a:xfrm>
            <a:off x="1809750" y="2180437"/>
            <a:ext cx="10130612" cy="1362863"/>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grpSp>
        <p:nvGrpSpPr>
          <p:cNvPr id="14" name="Group 13">
            <a:extLst>
              <a:ext uri="{FF2B5EF4-FFF2-40B4-BE49-F238E27FC236}">
                <a16:creationId xmlns:a16="http://schemas.microsoft.com/office/drawing/2014/main" id="{950981A4-D50F-464C-BF37-6A96AB798338}"/>
              </a:ext>
            </a:extLst>
          </p:cNvPr>
          <p:cNvGrpSpPr/>
          <p:nvPr/>
        </p:nvGrpSpPr>
        <p:grpSpPr>
          <a:xfrm>
            <a:off x="1743074" y="1003272"/>
            <a:ext cx="10220325" cy="2041568"/>
            <a:chOff x="1743074" y="1003272"/>
            <a:chExt cx="10220325" cy="2041568"/>
          </a:xfrm>
        </p:grpSpPr>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pic>
          <p:nvPicPr>
            <p:cNvPr id="13" name="Picture 12">
              <a:extLst>
                <a:ext uri="{FF2B5EF4-FFF2-40B4-BE49-F238E27FC236}">
                  <a16:creationId xmlns:a16="http://schemas.microsoft.com/office/drawing/2014/main" id="{46F08914-9C7A-4E4A-AE50-0883BCC54514}"/>
                </a:ext>
              </a:extLst>
            </p:cNvPr>
            <p:cNvPicPr>
              <a:picLocks noChangeAspect="1"/>
            </p:cNvPicPr>
            <p:nvPr/>
          </p:nvPicPr>
          <p:blipFill>
            <a:blip r:embed="rId6"/>
            <a:stretch>
              <a:fillRect/>
            </a:stretch>
          </p:blipFill>
          <p:spPr>
            <a:xfrm>
              <a:off x="1743074" y="2107451"/>
              <a:ext cx="932056" cy="861724"/>
            </a:xfrm>
            <a:prstGeom prst="rect">
              <a:avLst/>
            </a:prstGeom>
          </p:spPr>
        </p:pic>
      </p:grpSp>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6" name="Picture 5">
            <a:extLst>
              <a:ext uri="{FF2B5EF4-FFF2-40B4-BE49-F238E27FC236}">
                <a16:creationId xmlns:a16="http://schemas.microsoft.com/office/drawing/2014/main" id="{ADC3F9E3-6F7E-471E-A067-9C126785945C}"/>
              </a:ext>
            </a:extLst>
          </p:cNvPr>
          <p:cNvPicPr>
            <a:picLocks noChangeAspect="1"/>
          </p:cNvPicPr>
          <p:nvPr/>
        </p:nvPicPr>
        <p:blipFill>
          <a:blip r:embed="rId5"/>
          <a:stretch>
            <a:fillRect/>
          </a:stretch>
        </p:blipFill>
        <p:spPr>
          <a:xfrm>
            <a:off x="1733549" y="2174171"/>
            <a:ext cx="10189997" cy="137085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16" name="Picture 15">
            <a:extLst>
              <a:ext uri="{FF2B5EF4-FFF2-40B4-BE49-F238E27FC236}">
                <a16:creationId xmlns:a16="http://schemas.microsoft.com/office/drawing/2014/main" id="{C4C115C2-8446-4A27-B7C2-29D8E4DF1FA8}"/>
              </a:ext>
            </a:extLst>
          </p:cNvPr>
          <p:cNvPicPr>
            <a:picLocks noChangeAspect="1"/>
          </p:cNvPicPr>
          <p:nvPr/>
        </p:nvPicPr>
        <p:blipFill>
          <a:blip r:embed="rId5"/>
          <a:stretch>
            <a:fillRect/>
          </a:stretch>
        </p:blipFill>
        <p:spPr>
          <a:xfrm>
            <a:off x="1761230" y="2109788"/>
            <a:ext cx="10189997" cy="137085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52"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78</cp:revision>
  <dcterms:created xsi:type="dcterms:W3CDTF">2020-09-20T14:55:58Z</dcterms:created>
  <dcterms:modified xsi:type="dcterms:W3CDTF">2020-09-28T18:07:29Z</dcterms:modified>
</cp:coreProperties>
</file>