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E5E-6C9B-4C43-88CE-71B39FDC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A71F-CF62-4CB6-80B9-2D9E5E52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05DE-C41C-42C0-923B-1F97AA62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3E39-FB92-4093-B10A-AEFA952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A348-596E-4DC9-BC1A-1B34472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5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CFA-EFEA-4EC1-8609-FD71CC5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F708-687B-4A9C-912B-AC0EF018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C45-6204-47DE-8BDE-4B53C712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774B-9108-4703-877D-F67D506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4561-1CBE-4B0A-9D82-72315E36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2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2A40E-38B3-45CD-A524-D324F6C8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C7BF-1B60-47AB-B7CE-1C24F19A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349B-3F4A-4E8A-A0BF-72F1CBD4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B9D5-CB07-45FB-99AB-A480E98D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1DF0-4EFC-4574-8400-E8BAFDE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9B04-36DB-4BE9-86CF-F7F4F6C0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EE42-D541-4BFB-A7A8-95C9FBA7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80B9-5D1A-4B49-AAE0-7CFFE12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E731-A4FB-4D99-A303-5473A3F4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FC87-ABA0-4E44-9991-06BFB06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BE9-5242-44F8-B429-233F570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58399-78E6-4E87-9CB9-93361331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A7E6-FCA5-4693-A8AF-2B33F532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12D9-0504-4625-BB25-31D67202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469D-288F-40CC-A18C-41B1B30C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CA38-5CB0-4DD1-B2CF-17D16E2C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1484-7FE0-4CEF-896E-4F6A1F71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02CC-CA52-42FE-913B-1F9B3EE5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1C3B-C99E-4BED-995B-4C529CA6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776A5-9605-47FF-9458-642D95F5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A747-94A8-4D21-8DD7-E35727A3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2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367B-4330-4682-A10F-D9607688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A839A-B149-44E9-A6C9-FCF3CA74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314F-E11D-4203-80E7-CA314E441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0E37B-88FB-4FA0-8AB0-866E2D16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ADB88-B619-466B-92B7-46516253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1D832-0ED6-4840-A9E9-FF0250FD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83FAE-8524-4AAA-B08F-2ECB460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6D2DC-28EA-468D-A990-CAF62D30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4406-D0B8-4388-B88A-4FE5C63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D322E-E2A1-4E70-A934-B1A334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93A76-BB67-442E-B9AF-AEC7EB10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A2D1-B2AC-4F0D-B07E-3306B5A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DC39-206A-46C5-ACF1-20D18751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1350-FCBC-4AF3-BFD2-9EC21456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5A26-B755-472F-BB63-455FFD5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BDC9-A2EB-4881-BCFC-A590A655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9D2-B872-4F78-9C12-36C2DB2B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2578-EA90-495D-9332-0378955D7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4318-F18B-48B2-9188-26A6D7CC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CA93-BAD0-4841-A7CD-5D962A27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A3FF-0B5C-495F-8D26-033A99C2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AE9-B3C9-4234-AC54-1F20CD1A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D12-10C2-439A-9CAB-9E4DA138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5A31-07B8-4CEE-B165-8B465EA7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C37E-81F4-40C6-8FA7-AC048F6F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897B6-C2CE-4003-9E5B-31D14FF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4968-8516-41AE-9462-75C98102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EE0C6-0B84-4990-8502-F767350E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BFA3-F7F5-441E-A4E9-F1561401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0B3D-27FE-410F-BC58-9C55A3E1F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B216-DE5C-4FEF-9E51-06F0DF322A62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98C9-21E5-48BD-A2D1-06657D7C6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73D9-881A-4460-81C3-1DB75CA0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D679-FD18-4686-91C9-129BBA27A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curlywurly.me/" TargetMode="External"/><Relationship Id="rId2" Type="http://schemas.openxmlformats.org/officeDocument/2006/relationships/hyperlink" Target="https://glasswallsolutions.com/rebuild-for-emai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-drop.co.uk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79E-DDAA-42B4-B610-CC7E7F29B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Glasswall ICAP UI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7BAB-5610-49E6-A00A-34E3DC05B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Taken from </a:t>
            </a:r>
            <a:r>
              <a:rPr lang="en-GB" dirty="0">
                <a:hlinkClick r:id="rId2"/>
              </a:rPr>
              <a:t>Rebuild for Email</a:t>
            </a:r>
            <a:r>
              <a:rPr lang="en-GB" dirty="0"/>
              <a:t> and the Forensic Workbench</a:t>
            </a:r>
          </a:p>
          <a:p>
            <a:endParaRPr lang="en-GB" dirty="0"/>
          </a:p>
          <a:p>
            <a:r>
              <a:rPr lang="en-GB" dirty="0"/>
              <a:t>Rebuild For Email Dev site: </a:t>
            </a:r>
            <a:r>
              <a:rPr lang="en-GB" dirty="0">
                <a:hlinkClick r:id="rId3"/>
              </a:rPr>
              <a:t>https://dev.curlywurly.me/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08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224DF3-F1A3-4BED-B40B-FC8D57BBA511}"/>
              </a:ext>
            </a:extLst>
          </p:cNvPr>
          <p:cNvSpPr txBox="1"/>
          <p:nvPr/>
        </p:nvSpPr>
        <p:spPr>
          <a:xfrm>
            <a:off x="5542675" y="0"/>
            <a:ext cx="110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Users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9AD63-9DA4-457B-9BE3-E8A0BE0E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653357"/>
            <a:ext cx="10998200" cy="57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7AA3F-2722-48C9-AAAE-4F5158EC4F0B}"/>
              </a:ext>
            </a:extLst>
          </p:cNvPr>
          <p:cNvSpPr txBox="1"/>
          <p:nvPr/>
        </p:nvSpPr>
        <p:spPr>
          <a:xfrm>
            <a:off x="5399912" y="0"/>
            <a:ext cx="1392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File Drop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E1659-2268-4BEA-914A-E2561DF4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8" y="188911"/>
            <a:ext cx="2621301" cy="2833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78A88-91FC-4657-900A-9A34C4B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64" y="1834357"/>
            <a:ext cx="2675948" cy="283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B4D90-3AC9-40FC-87ED-9FE82B49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87" y="1396999"/>
            <a:ext cx="5642213" cy="5321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20155-C6EC-4200-B4A2-B3BC681D591E}"/>
              </a:ext>
            </a:extLst>
          </p:cNvPr>
          <p:cNvSpPr txBox="1"/>
          <p:nvPr/>
        </p:nvSpPr>
        <p:spPr>
          <a:xfrm>
            <a:off x="5049956" y="310544"/>
            <a:ext cx="252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5"/>
              </a:rPr>
              <a:t>https://file-drop.co.uk/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5881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51F4DA-CF82-4E9D-891E-45C2AE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1" y="329475"/>
            <a:ext cx="11777578" cy="61990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9EB04-DDBB-443C-8857-8C654E134D03}"/>
              </a:ext>
            </a:extLst>
          </p:cNvPr>
          <p:cNvGrpSpPr/>
          <p:nvPr/>
        </p:nvGrpSpPr>
        <p:grpSpPr>
          <a:xfrm>
            <a:off x="1347701" y="4333293"/>
            <a:ext cx="3490947" cy="368279"/>
            <a:chOff x="1347701" y="4333293"/>
            <a:chExt cx="3490947" cy="3682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1C1A50-A521-4105-8D9D-E773279239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7701" y="4333293"/>
              <a:ext cx="876749" cy="182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63B38-61A7-4912-B0FF-47AB97C437BB}"/>
                </a:ext>
              </a:extLst>
            </p:cNvPr>
            <p:cNvSpPr txBox="1"/>
            <p:nvPr/>
          </p:nvSpPr>
          <p:spPr>
            <a:xfrm>
              <a:off x="2168302" y="4424573"/>
              <a:ext cx="2670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Similar Navbar to this, with the gradient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91EAC9-2580-46B6-871B-8DBDE3DE1A8E}"/>
              </a:ext>
            </a:extLst>
          </p:cNvPr>
          <p:cNvSpPr txBox="1"/>
          <p:nvPr/>
        </p:nvSpPr>
        <p:spPr>
          <a:xfrm>
            <a:off x="5629205" y="0"/>
            <a:ext cx="1183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Page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5BB5A-AABB-432F-8650-9F26579B350B}"/>
              </a:ext>
            </a:extLst>
          </p:cNvPr>
          <p:cNvSpPr txBox="1"/>
          <p:nvPr/>
        </p:nvSpPr>
        <p:spPr>
          <a:xfrm>
            <a:off x="5902102" y="3156539"/>
            <a:ext cx="192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keep this Content Container</a:t>
            </a:r>
          </a:p>
        </p:txBody>
      </p:sp>
    </p:spTree>
    <p:extLst>
      <p:ext uri="{BB962C8B-B14F-4D97-AF65-F5344CB8AC3E}">
        <p14:creationId xmlns:p14="http://schemas.microsoft.com/office/powerpoint/2010/main" val="338987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3EB68-41A6-4160-AF9B-C075DB7D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4" y="809624"/>
            <a:ext cx="10952072" cy="5735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8F116-6A8B-423E-BAF6-09DCBAD3BF64}"/>
              </a:ext>
            </a:extLst>
          </p:cNvPr>
          <p:cNvSpPr txBox="1"/>
          <p:nvPr/>
        </p:nvSpPr>
        <p:spPr>
          <a:xfrm>
            <a:off x="5629205" y="0"/>
            <a:ext cx="1072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Login Page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76FD8-FD5C-4C3E-BC65-64BB3FB3D715}"/>
              </a:ext>
            </a:extLst>
          </p:cNvPr>
          <p:cNvCxnSpPr/>
          <p:nvPr/>
        </p:nvCxnSpPr>
        <p:spPr>
          <a:xfrm>
            <a:off x="5629205" y="6315075"/>
            <a:ext cx="838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96D7C4-E2CD-464E-9F63-E204B071A2CA}"/>
              </a:ext>
            </a:extLst>
          </p:cNvPr>
          <p:cNvCxnSpPr/>
          <p:nvPr/>
        </p:nvCxnSpPr>
        <p:spPr>
          <a:xfrm>
            <a:off x="10601255" y="952500"/>
            <a:ext cx="838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42E78-BE1D-40A6-9387-531D1A2A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05357"/>
            <a:ext cx="10981202" cy="5785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788A9-86F0-4D34-9750-AF1AF1C07DCD}"/>
              </a:ext>
            </a:extLst>
          </p:cNvPr>
          <p:cNvSpPr txBox="1"/>
          <p:nvPr/>
        </p:nvSpPr>
        <p:spPr>
          <a:xfrm>
            <a:off x="4955911" y="135682"/>
            <a:ext cx="228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Forgotten Password Page</a:t>
            </a:r>
          </a:p>
        </p:txBody>
      </p:sp>
    </p:spTree>
    <p:extLst>
      <p:ext uri="{BB962C8B-B14F-4D97-AF65-F5344CB8AC3E}">
        <p14:creationId xmlns:p14="http://schemas.microsoft.com/office/powerpoint/2010/main" val="35017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ACEFC-3601-43C4-BE0E-FC0B622673F9}"/>
              </a:ext>
            </a:extLst>
          </p:cNvPr>
          <p:cNvSpPr txBox="1"/>
          <p:nvPr/>
        </p:nvSpPr>
        <p:spPr>
          <a:xfrm>
            <a:off x="4458884" y="0"/>
            <a:ext cx="3274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Engine Performance Dashboard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ACBC-05B5-432D-A77C-93ED82F3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6" y="548104"/>
            <a:ext cx="11054465" cy="4650499"/>
          </a:xfrm>
          <a:prstGeom prst="rect">
            <a:avLst/>
          </a:prstGeom>
        </p:spPr>
      </p:pic>
      <p:pic>
        <p:nvPicPr>
          <p:cNvPr id="1026" name="Picture 2" descr="LUCI v3.1.0 - Charts and Graphs">
            <a:extLst>
              <a:ext uri="{FF2B5EF4-FFF2-40B4-BE49-F238E27FC236}">
                <a16:creationId xmlns:a16="http://schemas.microsoft.com/office/drawing/2014/main" id="{14C7DC6C-CAAA-45A3-BA62-D5DD1FB5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4" y="4329279"/>
            <a:ext cx="4543425" cy="21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128EF9-DA35-4042-AE17-39ADA00E0DEC}"/>
              </a:ext>
            </a:extLst>
          </p:cNvPr>
          <p:cNvSpPr txBox="1"/>
          <p:nvPr/>
        </p:nvSpPr>
        <p:spPr>
          <a:xfrm>
            <a:off x="4951680" y="0"/>
            <a:ext cx="2288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Policy Management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6532C-F700-4C5C-B6C1-8F065389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98633"/>
            <a:ext cx="11163300" cy="58607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C2147-77D7-46A1-BCB6-C835FB4F42D1}"/>
              </a:ext>
            </a:extLst>
          </p:cNvPr>
          <p:cNvSpPr/>
          <p:nvPr/>
        </p:nvSpPr>
        <p:spPr>
          <a:xfrm>
            <a:off x="2362200" y="1911350"/>
            <a:ext cx="9652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46385-B149-4802-847C-DD5EE8747490}"/>
              </a:ext>
            </a:extLst>
          </p:cNvPr>
          <p:cNvCxnSpPr>
            <a:cxnSpLocks/>
          </p:cNvCxnSpPr>
          <p:nvPr/>
        </p:nvCxnSpPr>
        <p:spPr>
          <a:xfrm flipH="1" flipV="1">
            <a:off x="3327400" y="2120900"/>
            <a:ext cx="876749" cy="18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0EC148-AEDC-4337-9BC2-086878403045}"/>
              </a:ext>
            </a:extLst>
          </p:cNvPr>
          <p:cNvSpPr txBox="1"/>
          <p:nvPr/>
        </p:nvSpPr>
        <p:spPr>
          <a:xfrm>
            <a:off x="3765775" y="2325039"/>
            <a:ext cx="147999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Feedback when one of these is changed</a:t>
            </a:r>
          </a:p>
        </p:txBody>
      </p:sp>
    </p:spTree>
    <p:extLst>
      <p:ext uri="{BB962C8B-B14F-4D97-AF65-F5344CB8AC3E}">
        <p14:creationId xmlns:p14="http://schemas.microsoft.com/office/powerpoint/2010/main" val="367299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AFBF4-E925-4D54-985F-5AC24F75DBB8}"/>
              </a:ext>
            </a:extLst>
          </p:cNvPr>
          <p:cNvSpPr txBox="1"/>
          <p:nvPr/>
        </p:nvSpPr>
        <p:spPr>
          <a:xfrm>
            <a:off x="5441493" y="0"/>
            <a:ext cx="1309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Policy History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5BBF4-C74C-41C8-BCE7-F1F71291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4" y="809626"/>
            <a:ext cx="11007372" cy="3799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4451E-A54E-418A-8D9D-688B7B9B50EE}"/>
              </a:ext>
            </a:extLst>
          </p:cNvPr>
          <p:cNvSpPr txBox="1"/>
          <p:nvPr/>
        </p:nvSpPr>
        <p:spPr>
          <a:xfrm>
            <a:off x="1690008" y="4459182"/>
            <a:ext cx="610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Audit trail (history of policies and who changed them)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View Policy</a:t>
            </a:r>
          </a:p>
        </p:txBody>
      </p:sp>
    </p:spTree>
    <p:extLst>
      <p:ext uri="{BB962C8B-B14F-4D97-AF65-F5344CB8AC3E}">
        <p14:creationId xmlns:p14="http://schemas.microsoft.com/office/powerpoint/2010/main" val="32823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26CD94-ADA0-40F4-81AB-32B2E067DE71}"/>
              </a:ext>
            </a:extLst>
          </p:cNvPr>
          <p:cNvSpPr txBox="1"/>
          <p:nvPr/>
        </p:nvSpPr>
        <p:spPr>
          <a:xfrm>
            <a:off x="4635888" y="142875"/>
            <a:ext cx="292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Non Compliant File Routing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E2AD9-63F5-41EA-9ACD-1AB5EECA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33424"/>
            <a:ext cx="10815368" cy="56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8021F-0EF7-4F09-949F-611B67E150C9}"/>
              </a:ext>
            </a:extLst>
          </p:cNvPr>
          <p:cNvSpPr txBox="1"/>
          <p:nvPr/>
        </p:nvSpPr>
        <p:spPr>
          <a:xfrm>
            <a:off x="4551057" y="92075"/>
            <a:ext cx="30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Risk and File Extension-Based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66D1F-953C-401B-96FC-FED38EBF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645191"/>
            <a:ext cx="8242300" cy="4316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136064-48D4-42B0-A2C4-AF8BB9C0B98A}"/>
              </a:ext>
            </a:extLst>
          </p:cNvPr>
          <p:cNvSpPr txBox="1"/>
          <p:nvPr/>
        </p:nvSpPr>
        <p:spPr>
          <a:xfrm>
            <a:off x="1906892" y="5081482"/>
            <a:ext cx="2525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Request 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File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Filename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err="1"/>
              <a:t>FileType</a:t>
            </a: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527B3-FDAA-4D77-AA59-A74470B7CADF}"/>
              </a:ext>
            </a:extLst>
          </p:cNvPr>
          <p:cNvSpPr txBox="1"/>
          <p:nvPr/>
        </p:nvSpPr>
        <p:spPr>
          <a:xfrm>
            <a:off x="5746749" y="2218704"/>
            <a:ext cx="447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Each row should be clickable, and request details should be shown in a menu or sidebar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B0CCD-4187-4160-9E3D-120D84C22C33}"/>
              </a:ext>
            </a:extLst>
          </p:cNvPr>
          <p:cNvSpPr txBox="1"/>
          <p:nvPr/>
        </p:nvSpPr>
        <p:spPr>
          <a:xfrm>
            <a:off x="8954446" y="2807332"/>
            <a:ext cx="30216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Sidebar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Client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Proxy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hyperlink (Analysis Report)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Rebuild Duration</a:t>
            </a:r>
          </a:p>
        </p:txBody>
      </p:sp>
    </p:spTree>
    <p:extLst>
      <p:ext uri="{BB962C8B-B14F-4D97-AF65-F5344CB8AC3E}">
        <p14:creationId xmlns:p14="http://schemas.microsoft.com/office/powerpoint/2010/main" val="223865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Glasswall ICAP UI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Glasswall ICAP UI Examples</dc:title>
  <dc:creator>Adam Hewitt</dc:creator>
  <cp:lastModifiedBy>Adam Hewitt</cp:lastModifiedBy>
  <cp:revision>10</cp:revision>
  <dcterms:created xsi:type="dcterms:W3CDTF">2020-09-10T16:44:09Z</dcterms:created>
  <dcterms:modified xsi:type="dcterms:W3CDTF">2020-09-10T17:49:41Z</dcterms:modified>
</cp:coreProperties>
</file>