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7" d="100"/>
          <a:sy n="117"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5.wdp"/><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6.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3" name="Picture 2">
            <a:extLst>
              <a:ext uri="{FF2B5EF4-FFF2-40B4-BE49-F238E27FC236}">
                <a16:creationId xmlns:a16="http://schemas.microsoft.com/office/drawing/2014/main" id="{0F6C4D70-C9B9-444E-96F6-CB8E91A1AC17}"/>
              </a:ext>
            </a:extLst>
          </p:cNvPr>
          <p:cNvPicPr>
            <a:picLocks noChangeAspect="1"/>
          </p:cNvPicPr>
          <p:nvPr/>
        </p:nvPicPr>
        <p:blipFill>
          <a:blip r:embed="rId5"/>
          <a:stretch>
            <a:fillRect/>
          </a:stretch>
        </p:blipFill>
        <p:spPr>
          <a:xfrm>
            <a:off x="1748460" y="1346829"/>
            <a:ext cx="10189997" cy="137085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6" name="Picture 5">
            <a:extLst>
              <a:ext uri="{FF2B5EF4-FFF2-40B4-BE49-F238E27FC236}">
                <a16:creationId xmlns:a16="http://schemas.microsoft.com/office/drawing/2014/main" id="{009CC426-4C72-4CF7-A0F0-451AA5558E59}"/>
              </a:ext>
            </a:extLst>
          </p:cNvPr>
          <p:cNvPicPr>
            <a:picLocks noChangeAspect="1"/>
          </p:cNvPicPr>
          <p:nvPr/>
        </p:nvPicPr>
        <p:blipFill>
          <a:blip r:embed="rId5"/>
          <a:stretch>
            <a:fillRect/>
          </a:stretch>
        </p:blipFill>
        <p:spPr>
          <a:xfrm>
            <a:off x="1809750" y="2180437"/>
            <a:ext cx="10130612" cy="1362863"/>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grpSp>
        <p:nvGrpSpPr>
          <p:cNvPr id="14" name="Group 13">
            <a:extLst>
              <a:ext uri="{FF2B5EF4-FFF2-40B4-BE49-F238E27FC236}">
                <a16:creationId xmlns:a16="http://schemas.microsoft.com/office/drawing/2014/main" id="{950981A4-D50F-464C-BF37-6A96AB798338}"/>
              </a:ext>
            </a:extLst>
          </p:cNvPr>
          <p:cNvGrpSpPr/>
          <p:nvPr/>
        </p:nvGrpSpPr>
        <p:grpSpPr>
          <a:xfrm>
            <a:off x="1743074" y="1003272"/>
            <a:ext cx="10220325" cy="2041568"/>
            <a:chOff x="1743074" y="1003272"/>
            <a:chExt cx="10220325" cy="2041568"/>
          </a:xfrm>
        </p:grpSpPr>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pic>
          <p:nvPicPr>
            <p:cNvPr id="13" name="Picture 12">
              <a:extLst>
                <a:ext uri="{FF2B5EF4-FFF2-40B4-BE49-F238E27FC236}">
                  <a16:creationId xmlns:a16="http://schemas.microsoft.com/office/drawing/2014/main" id="{46F08914-9C7A-4E4A-AE50-0883BCC54514}"/>
                </a:ext>
              </a:extLst>
            </p:cNvPr>
            <p:cNvPicPr>
              <a:picLocks noChangeAspect="1"/>
            </p:cNvPicPr>
            <p:nvPr/>
          </p:nvPicPr>
          <p:blipFill>
            <a:blip r:embed="rId6"/>
            <a:stretch>
              <a:fillRect/>
            </a:stretch>
          </p:blipFill>
          <p:spPr>
            <a:xfrm>
              <a:off x="1743074" y="2107451"/>
              <a:ext cx="932056" cy="861724"/>
            </a:xfrm>
            <a:prstGeom prst="rect">
              <a:avLst/>
            </a:prstGeom>
          </p:spPr>
        </p:pic>
      </p:grpSp>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6" name="Picture 5">
            <a:extLst>
              <a:ext uri="{FF2B5EF4-FFF2-40B4-BE49-F238E27FC236}">
                <a16:creationId xmlns:a16="http://schemas.microsoft.com/office/drawing/2014/main" id="{ADC3F9E3-6F7E-471E-A067-9C126785945C}"/>
              </a:ext>
            </a:extLst>
          </p:cNvPr>
          <p:cNvPicPr>
            <a:picLocks noChangeAspect="1"/>
          </p:cNvPicPr>
          <p:nvPr/>
        </p:nvPicPr>
        <p:blipFill>
          <a:blip r:embed="rId5"/>
          <a:stretch>
            <a:fillRect/>
          </a:stretch>
        </p:blipFill>
        <p:spPr>
          <a:xfrm>
            <a:off x="1733549" y="2174171"/>
            <a:ext cx="10189997" cy="137085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16" name="Picture 15">
            <a:extLst>
              <a:ext uri="{FF2B5EF4-FFF2-40B4-BE49-F238E27FC236}">
                <a16:creationId xmlns:a16="http://schemas.microsoft.com/office/drawing/2014/main" id="{C4C115C2-8446-4A27-B7C2-29D8E4DF1FA8}"/>
              </a:ext>
            </a:extLst>
          </p:cNvPr>
          <p:cNvPicPr>
            <a:picLocks noChangeAspect="1"/>
          </p:cNvPicPr>
          <p:nvPr/>
        </p:nvPicPr>
        <p:blipFill>
          <a:blip r:embed="rId5"/>
          <a:stretch>
            <a:fillRect/>
          </a:stretch>
        </p:blipFill>
        <p:spPr>
          <a:xfrm>
            <a:off x="1761230" y="2109788"/>
            <a:ext cx="10189997" cy="137085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45"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5" name="Picture 14">
            <a:extLst>
              <a:ext uri="{FF2B5EF4-FFF2-40B4-BE49-F238E27FC236}">
                <a16:creationId xmlns:a16="http://schemas.microsoft.com/office/drawing/2014/main" id="{13F41AD8-1917-4ABD-A144-1D2F170044C5}"/>
              </a:ext>
            </a:extLst>
          </p:cNvPr>
          <p:cNvPicPr>
            <a:picLocks noChangeAspect="1"/>
          </p:cNvPicPr>
          <p:nvPr/>
        </p:nvPicPr>
        <p:blipFill>
          <a:blip r:embed="rId10"/>
          <a:stretch>
            <a:fillRect/>
          </a:stretch>
        </p:blipFill>
        <p:spPr>
          <a:xfrm>
            <a:off x="2019309" y="2128073"/>
            <a:ext cx="9609667" cy="3270210"/>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grpSp>
        <p:nvGrpSpPr>
          <p:cNvPr id="7" name="Group 6">
            <a:extLst>
              <a:ext uri="{FF2B5EF4-FFF2-40B4-BE49-F238E27FC236}">
                <a16:creationId xmlns:a16="http://schemas.microsoft.com/office/drawing/2014/main" id="{F387C980-E688-4D27-A719-49E5CD4D459A}"/>
              </a:ext>
            </a:extLst>
          </p:cNvPr>
          <p:cNvGrpSpPr/>
          <p:nvPr/>
        </p:nvGrpSpPr>
        <p:grpSpPr>
          <a:xfrm>
            <a:off x="2019309" y="2128073"/>
            <a:ext cx="9609667" cy="3270210"/>
            <a:chOff x="2019309" y="2128073"/>
            <a:chExt cx="9609667" cy="3270210"/>
          </a:xfrm>
        </p:grpSpPr>
        <p:pic>
          <p:nvPicPr>
            <p:cNvPr id="3" name="Picture 2">
              <a:extLst>
                <a:ext uri="{FF2B5EF4-FFF2-40B4-BE49-F238E27FC236}">
                  <a16:creationId xmlns:a16="http://schemas.microsoft.com/office/drawing/2014/main" id="{3C7ADA8A-7F5E-4E95-97B9-82E5C760C31E}"/>
                </a:ext>
              </a:extLst>
            </p:cNvPr>
            <p:cNvPicPr>
              <a:picLocks noChangeAspect="1"/>
            </p:cNvPicPr>
            <p:nvPr/>
          </p:nvPicPr>
          <p:blipFill>
            <a:blip r:embed="rId8"/>
            <a:stretch>
              <a:fillRect/>
            </a:stretch>
          </p:blipFill>
          <p:spPr>
            <a:xfrm>
              <a:off x="2019309" y="2128073"/>
              <a:ext cx="9609667" cy="3270210"/>
            </a:xfrm>
            <a:prstGeom prst="rect">
              <a:avLst/>
            </a:prstGeom>
          </p:spPr>
        </p:pic>
        <p:pic>
          <p:nvPicPr>
            <p:cNvPr id="5" name="Picture 4">
              <a:extLst>
                <a:ext uri="{FF2B5EF4-FFF2-40B4-BE49-F238E27FC236}">
                  <a16:creationId xmlns:a16="http://schemas.microsoft.com/office/drawing/2014/main" id="{09224CE6-0353-4E24-9ABA-4696253EF630}"/>
                </a:ext>
              </a:extLst>
            </p:cNvPr>
            <p:cNvPicPr>
              <a:picLocks noChangeAspect="1"/>
            </p:cNvPicPr>
            <p:nvPr/>
          </p:nvPicPr>
          <p:blipFill>
            <a:blip r:embed="rId9"/>
            <a:stretch>
              <a:fillRect/>
            </a:stretch>
          </p:blipFill>
          <p:spPr>
            <a:xfrm>
              <a:off x="2137844" y="2605306"/>
              <a:ext cx="981594" cy="261758"/>
            </a:xfrm>
            <a:prstGeom prst="rect">
              <a:avLst/>
            </a:prstGeom>
          </p:spPr>
        </p:pic>
      </p:grpSp>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grpSp>
        <p:nvGrpSpPr>
          <p:cNvPr id="14" name="Group 13">
            <a:extLst>
              <a:ext uri="{FF2B5EF4-FFF2-40B4-BE49-F238E27FC236}">
                <a16:creationId xmlns:a16="http://schemas.microsoft.com/office/drawing/2014/main" id="{95E41A51-3009-4BC2-AA9C-1F9D3466E5D5}"/>
              </a:ext>
            </a:extLst>
          </p:cNvPr>
          <p:cNvGrpSpPr/>
          <p:nvPr/>
        </p:nvGrpSpPr>
        <p:grpSpPr>
          <a:xfrm>
            <a:off x="1359222" y="1467180"/>
            <a:ext cx="9473556" cy="3297325"/>
            <a:chOff x="2019309" y="2128073"/>
            <a:chExt cx="9609667" cy="3270210"/>
          </a:xfrm>
        </p:grpSpPr>
        <p:pic>
          <p:nvPicPr>
            <p:cNvPr id="16" name="Picture 15">
              <a:extLst>
                <a:ext uri="{FF2B5EF4-FFF2-40B4-BE49-F238E27FC236}">
                  <a16:creationId xmlns:a16="http://schemas.microsoft.com/office/drawing/2014/main" id="{E0549C02-D5E8-4B23-8814-3A5E72564FD2}"/>
                </a:ext>
              </a:extLst>
            </p:cNvPr>
            <p:cNvPicPr>
              <a:picLocks noChangeAspect="1"/>
            </p:cNvPicPr>
            <p:nvPr/>
          </p:nvPicPr>
          <p:blipFill>
            <a:blip r:embed="rId11"/>
            <a:stretch>
              <a:fillRect/>
            </a:stretch>
          </p:blipFill>
          <p:spPr>
            <a:xfrm>
              <a:off x="2019309" y="2128073"/>
              <a:ext cx="9609667" cy="3270210"/>
            </a:xfrm>
            <a:prstGeom prst="rect">
              <a:avLst/>
            </a:prstGeom>
          </p:spPr>
        </p:pic>
        <p:pic>
          <p:nvPicPr>
            <p:cNvPr id="17" name="Picture 16">
              <a:extLst>
                <a:ext uri="{FF2B5EF4-FFF2-40B4-BE49-F238E27FC236}">
                  <a16:creationId xmlns:a16="http://schemas.microsoft.com/office/drawing/2014/main" id="{053B4E83-4564-4DB0-90CD-9A4064C362C1}"/>
                </a:ext>
              </a:extLst>
            </p:cNvPr>
            <p:cNvPicPr>
              <a:picLocks noChangeAspect="1"/>
            </p:cNvPicPr>
            <p:nvPr/>
          </p:nvPicPr>
          <p:blipFill>
            <a:blip r:embed="rId12"/>
            <a:stretch>
              <a:fillRect/>
            </a:stretch>
          </p:blipFill>
          <p:spPr>
            <a:xfrm>
              <a:off x="2137844" y="2605306"/>
              <a:ext cx="981594" cy="261758"/>
            </a:xfrm>
            <a:prstGeom prst="rect">
              <a:avLst/>
            </a:prstGeom>
          </p:spPr>
        </p:pic>
      </p:grpSp>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74</cp:revision>
  <dcterms:created xsi:type="dcterms:W3CDTF">2020-09-20T14:55:58Z</dcterms:created>
  <dcterms:modified xsi:type="dcterms:W3CDTF">2020-09-28T16:33:46Z</dcterms:modified>
</cp:coreProperties>
</file>