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74" r:id="rId4"/>
    <p:sldId id="275" r:id="rId5"/>
    <p:sldId id="259" r:id="rId6"/>
    <p:sldId id="283" r:id="rId7"/>
    <p:sldId id="284" r:id="rId8"/>
    <p:sldId id="260" r:id="rId9"/>
    <p:sldId id="261" r:id="rId10"/>
    <p:sldId id="272" r:id="rId11"/>
    <p:sldId id="262" r:id="rId12"/>
    <p:sldId id="263" r:id="rId13"/>
    <p:sldId id="281" r:id="rId14"/>
    <p:sldId id="265" r:id="rId15"/>
    <p:sldId id="278" r:id="rId16"/>
    <p:sldId id="282" r:id="rId17"/>
    <p:sldId id="266" r:id="rId18"/>
    <p:sldId id="277" r:id="rId19"/>
    <p:sldId id="268" r:id="rId20"/>
    <p:sldId id="279" r:id="rId21"/>
    <p:sldId id="280" r:id="rId22"/>
    <p:sldId id="271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571"/>
    <a:srgbClr val="1A919A"/>
    <a:srgbClr val="89A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856732531075122"/>
          <c:y val="0.12814977364591085"/>
          <c:w val="0.46146344914432863"/>
          <c:h val="0.674926721536873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B8-4326-9310-0B9C9AF7A3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B8-4326-9310-0B9C9AF7A3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B8-4326-9310-0B9C9AF7A3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8B8-4326-9310-0B9C9AF7A3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Safe</c:v>
                </c:pt>
                <c:pt idx="1">
                  <c:v>Blocked</c:v>
                </c:pt>
                <c:pt idx="2">
                  <c:v>Dangerous</c:v>
                </c:pt>
                <c:pt idx="3">
                  <c:v>Unclassified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87420</c:v>
                </c:pt>
                <c:pt idx="1">
                  <c:v>43823</c:v>
                </c:pt>
                <c:pt idx="2">
                  <c:v>313</c:v>
                </c:pt>
                <c:pt idx="3">
                  <c:v>1770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C3-439D-BD5E-64BFB2DB7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047326051746957E-2"/>
          <c:y val="0.28367138129999336"/>
          <c:w val="0.91755358351126748"/>
          <c:h val="0.528304640609317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Safe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70</c:v>
                </c:pt>
                <c:pt idx="6">
                  <c:v>100</c:v>
                </c:pt>
                <c:pt idx="7">
                  <c:v>600</c:v>
                </c:pt>
                <c:pt idx="8">
                  <c:v>2000</c:v>
                </c:pt>
                <c:pt idx="9">
                  <c:v>8000</c:v>
                </c:pt>
                <c:pt idx="10">
                  <c:v>12000</c:v>
                </c:pt>
                <c:pt idx="11">
                  <c:v>14000</c:v>
                </c:pt>
                <c:pt idx="12">
                  <c:v>6000</c:v>
                </c:pt>
                <c:pt idx="13">
                  <c:v>12000</c:v>
                </c:pt>
                <c:pt idx="14">
                  <c:v>10000</c:v>
                </c:pt>
                <c:pt idx="15">
                  <c:v>9000</c:v>
                </c:pt>
                <c:pt idx="16">
                  <c:v>8000</c:v>
                </c:pt>
                <c:pt idx="17">
                  <c:v>4000</c:v>
                </c:pt>
                <c:pt idx="18">
                  <c:v>1000</c:v>
                </c:pt>
                <c:pt idx="19">
                  <c:v>500</c:v>
                </c:pt>
                <c:pt idx="20">
                  <c:v>100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00-4810-AC00-5AA973C64D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Blocked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5000</c:v>
                </c:pt>
                <c:pt idx="10">
                  <c:v>5500</c:v>
                </c:pt>
                <c:pt idx="11">
                  <c:v>6500</c:v>
                </c:pt>
                <c:pt idx="12">
                  <c:v>3000</c:v>
                </c:pt>
                <c:pt idx="13">
                  <c:v>7562</c:v>
                </c:pt>
                <c:pt idx="14">
                  <c:v>7401</c:v>
                </c:pt>
                <c:pt idx="15">
                  <c:v>6000</c:v>
                </c:pt>
                <c:pt idx="16">
                  <c:v>1800</c:v>
                </c:pt>
                <c:pt idx="17">
                  <c:v>800</c:v>
                </c:pt>
                <c:pt idx="18">
                  <c:v>200</c:v>
                </c:pt>
                <c:pt idx="19">
                  <c:v>50</c:v>
                </c:pt>
                <c:pt idx="20">
                  <c:v>10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00-4810-AC00-5AA973C64D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Checked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70</c:v>
                </c:pt>
                <c:pt idx="6">
                  <c:v>100</c:v>
                </c:pt>
                <c:pt idx="7">
                  <c:v>600</c:v>
                </c:pt>
                <c:pt idx="8">
                  <c:v>2000</c:v>
                </c:pt>
                <c:pt idx="9">
                  <c:v>13000</c:v>
                </c:pt>
                <c:pt idx="10">
                  <c:v>17600</c:v>
                </c:pt>
                <c:pt idx="11" formatCode="#,##0">
                  <c:v>20700</c:v>
                </c:pt>
                <c:pt idx="12">
                  <c:v>10270</c:v>
                </c:pt>
                <c:pt idx="13" formatCode="#,##0">
                  <c:v>20252</c:v>
                </c:pt>
                <c:pt idx="14" formatCode="#,##0">
                  <c:v>18021</c:v>
                </c:pt>
                <c:pt idx="15" formatCode="#,##0">
                  <c:v>15150</c:v>
                </c:pt>
                <c:pt idx="16" formatCode="#,##0">
                  <c:v>9850</c:v>
                </c:pt>
                <c:pt idx="17">
                  <c:v>4802</c:v>
                </c:pt>
                <c:pt idx="18">
                  <c:v>1201</c:v>
                </c:pt>
                <c:pt idx="19">
                  <c:v>550</c:v>
                </c:pt>
                <c:pt idx="20">
                  <c:v>110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00-4810-AC00-5AA973C64D7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Dangerous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Sheet1!$E$2:$E$26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20</c:v>
                </c:pt>
                <c:pt idx="13">
                  <c:v>90</c:v>
                </c:pt>
                <c:pt idx="14">
                  <c:v>120</c:v>
                </c:pt>
                <c:pt idx="15">
                  <c:v>50</c:v>
                </c:pt>
                <c:pt idx="16">
                  <c:v>30</c:v>
                </c:pt>
                <c:pt idx="17">
                  <c:v>2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00-4810-AC00-5AA973C64D7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Unclassified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Sheet1!$F$2:$F$26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100</c:v>
                </c:pt>
                <c:pt idx="11">
                  <c:v>200</c:v>
                </c:pt>
                <c:pt idx="12">
                  <c:v>250</c:v>
                </c:pt>
                <c:pt idx="13">
                  <c:v>600</c:v>
                </c:pt>
                <c:pt idx="14">
                  <c:v>500</c:v>
                </c:pt>
                <c:pt idx="15">
                  <c:v>100</c:v>
                </c:pt>
                <c:pt idx="16">
                  <c:v>20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800-4810-AC00-5AA973C64D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8096576"/>
        <c:axId val="603141744"/>
      </c:lineChart>
      <c:catAx>
        <c:axId val="59809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141744"/>
        <c:crosses val="autoZero"/>
        <c:auto val="1"/>
        <c:lblAlgn val="ctr"/>
        <c:lblOffset val="100"/>
        <c:noMultiLvlLbl val="0"/>
      </c:catAx>
      <c:valAx>
        <c:axId val="6031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09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856732531075122"/>
          <c:y val="0.12814977364591085"/>
          <c:w val="0.46146344914432863"/>
          <c:h val="0.674926721536873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B8-4326-9310-0B9C9AF7A3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B8-4326-9310-0B9C9AF7A3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B8-4326-9310-0B9C9AF7A3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8B8-4326-9310-0B9C9AF7A3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Safe</c:v>
                </c:pt>
                <c:pt idx="1">
                  <c:v>Blocked</c:v>
                </c:pt>
                <c:pt idx="2">
                  <c:v>Dangerous</c:v>
                </c:pt>
                <c:pt idx="3">
                  <c:v>Unclassified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87420</c:v>
                </c:pt>
                <c:pt idx="1">
                  <c:v>43823</c:v>
                </c:pt>
                <c:pt idx="2">
                  <c:v>313</c:v>
                </c:pt>
                <c:pt idx="3">
                  <c:v>1770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C3-439D-BD5E-64BFB2DB7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047326051746957E-2"/>
          <c:y val="0.28367138129999336"/>
          <c:w val="0.91755358351126748"/>
          <c:h val="0.528304640609317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Safe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70</c:v>
                </c:pt>
                <c:pt idx="6">
                  <c:v>100</c:v>
                </c:pt>
                <c:pt idx="7">
                  <c:v>600</c:v>
                </c:pt>
                <c:pt idx="8">
                  <c:v>2000</c:v>
                </c:pt>
                <c:pt idx="9">
                  <c:v>8000</c:v>
                </c:pt>
                <c:pt idx="10">
                  <c:v>12000</c:v>
                </c:pt>
                <c:pt idx="11">
                  <c:v>14000</c:v>
                </c:pt>
                <c:pt idx="12">
                  <c:v>6000</c:v>
                </c:pt>
                <c:pt idx="13">
                  <c:v>12000</c:v>
                </c:pt>
                <c:pt idx="14">
                  <c:v>10000</c:v>
                </c:pt>
                <c:pt idx="15">
                  <c:v>9000</c:v>
                </c:pt>
                <c:pt idx="16">
                  <c:v>8000</c:v>
                </c:pt>
                <c:pt idx="17">
                  <c:v>4000</c:v>
                </c:pt>
                <c:pt idx="18">
                  <c:v>1000</c:v>
                </c:pt>
                <c:pt idx="19">
                  <c:v>500</c:v>
                </c:pt>
                <c:pt idx="20">
                  <c:v>100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00-4810-AC00-5AA973C64D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Blocked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5000</c:v>
                </c:pt>
                <c:pt idx="10">
                  <c:v>5500</c:v>
                </c:pt>
                <c:pt idx="11">
                  <c:v>6500</c:v>
                </c:pt>
                <c:pt idx="12">
                  <c:v>3000</c:v>
                </c:pt>
                <c:pt idx="13">
                  <c:v>7562</c:v>
                </c:pt>
                <c:pt idx="14">
                  <c:v>7401</c:v>
                </c:pt>
                <c:pt idx="15">
                  <c:v>6000</c:v>
                </c:pt>
                <c:pt idx="16">
                  <c:v>1800</c:v>
                </c:pt>
                <c:pt idx="17">
                  <c:v>800</c:v>
                </c:pt>
                <c:pt idx="18">
                  <c:v>200</c:v>
                </c:pt>
                <c:pt idx="19">
                  <c:v>50</c:v>
                </c:pt>
                <c:pt idx="20">
                  <c:v>10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00-4810-AC00-5AA973C64D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Checked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70</c:v>
                </c:pt>
                <c:pt idx="6">
                  <c:v>100</c:v>
                </c:pt>
                <c:pt idx="7">
                  <c:v>600</c:v>
                </c:pt>
                <c:pt idx="8">
                  <c:v>2000</c:v>
                </c:pt>
                <c:pt idx="9">
                  <c:v>13000</c:v>
                </c:pt>
                <c:pt idx="10">
                  <c:v>17600</c:v>
                </c:pt>
                <c:pt idx="11" formatCode="#,##0">
                  <c:v>20700</c:v>
                </c:pt>
                <c:pt idx="12">
                  <c:v>10270</c:v>
                </c:pt>
                <c:pt idx="13" formatCode="#,##0">
                  <c:v>20252</c:v>
                </c:pt>
                <c:pt idx="14" formatCode="#,##0">
                  <c:v>18021</c:v>
                </c:pt>
                <c:pt idx="15" formatCode="#,##0">
                  <c:v>15150</c:v>
                </c:pt>
                <c:pt idx="16" formatCode="#,##0">
                  <c:v>9850</c:v>
                </c:pt>
                <c:pt idx="17">
                  <c:v>4802</c:v>
                </c:pt>
                <c:pt idx="18">
                  <c:v>1201</c:v>
                </c:pt>
                <c:pt idx="19">
                  <c:v>550</c:v>
                </c:pt>
                <c:pt idx="20">
                  <c:v>110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00-4810-AC00-5AA973C64D7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Dangerous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Sheet1!$E$2:$E$26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20</c:v>
                </c:pt>
                <c:pt idx="13">
                  <c:v>90</c:v>
                </c:pt>
                <c:pt idx="14">
                  <c:v>120</c:v>
                </c:pt>
                <c:pt idx="15">
                  <c:v>50</c:v>
                </c:pt>
                <c:pt idx="16">
                  <c:v>30</c:v>
                </c:pt>
                <c:pt idx="17">
                  <c:v>2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00-4810-AC00-5AA973C64D7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Unclassified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Sheet1!$F$2:$F$26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100</c:v>
                </c:pt>
                <c:pt idx="11">
                  <c:v>200</c:v>
                </c:pt>
                <c:pt idx="12">
                  <c:v>250</c:v>
                </c:pt>
                <c:pt idx="13">
                  <c:v>600</c:v>
                </c:pt>
                <c:pt idx="14">
                  <c:v>500</c:v>
                </c:pt>
                <c:pt idx="15">
                  <c:v>100</c:v>
                </c:pt>
                <c:pt idx="16">
                  <c:v>20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800-4810-AC00-5AA973C64D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8096576"/>
        <c:axId val="603141744"/>
      </c:lineChart>
      <c:catAx>
        <c:axId val="59809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141744"/>
        <c:crosses val="autoZero"/>
        <c:auto val="1"/>
        <c:lblAlgn val="ctr"/>
        <c:lblOffset val="100"/>
        <c:noMultiLvlLbl val="0"/>
      </c:catAx>
      <c:valAx>
        <c:axId val="6031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09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856732531075122"/>
          <c:y val="0.12814977364591085"/>
          <c:w val="0.46146344914432863"/>
          <c:h val="0.674926721536873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B8-4326-9310-0B9C9AF7A3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B8-4326-9310-0B9C9AF7A3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B8-4326-9310-0B9C9AF7A3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8B8-4326-9310-0B9C9AF7A3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Safe</c:v>
                </c:pt>
                <c:pt idx="1">
                  <c:v>Blocked</c:v>
                </c:pt>
                <c:pt idx="2">
                  <c:v>Dangerous</c:v>
                </c:pt>
                <c:pt idx="3">
                  <c:v>Unclassified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87420</c:v>
                </c:pt>
                <c:pt idx="1">
                  <c:v>43823</c:v>
                </c:pt>
                <c:pt idx="2">
                  <c:v>313</c:v>
                </c:pt>
                <c:pt idx="3">
                  <c:v>1770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C3-439D-BD5E-64BFB2DB7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047326051746957E-2"/>
          <c:y val="0.28367138129999336"/>
          <c:w val="0.91755358351126748"/>
          <c:h val="0.528304640609317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Safe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70</c:v>
                </c:pt>
                <c:pt idx="6">
                  <c:v>100</c:v>
                </c:pt>
                <c:pt idx="7">
                  <c:v>600</c:v>
                </c:pt>
                <c:pt idx="8">
                  <c:v>2000</c:v>
                </c:pt>
                <c:pt idx="9">
                  <c:v>8000</c:v>
                </c:pt>
                <c:pt idx="10">
                  <c:v>12000</c:v>
                </c:pt>
                <c:pt idx="11">
                  <c:v>14000</c:v>
                </c:pt>
                <c:pt idx="12">
                  <c:v>6000</c:v>
                </c:pt>
                <c:pt idx="13">
                  <c:v>12000</c:v>
                </c:pt>
                <c:pt idx="14">
                  <c:v>10000</c:v>
                </c:pt>
                <c:pt idx="15">
                  <c:v>9000</c:v>
                </c:pt>
                <c:pt idx="16">
                  <c:v>8000</c:v>
                </c:pt>
                <c:pt idx="17">
                  <c:v>4000</c:v>
                </c:pt>
                <c:pt idx="18">
                  <c:v>1000</c:v>
                </c:pt>
                <c:pt idx="19">
                  <c:v>500</c:v>
                </c:pt>
                <c:pt idx="20">
                  <c:v>100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00-4810-AC00-5AA973C64D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Blocked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5000</c:v>
                </c:pt>
                <c:pt idx="10">
                  <c:v>5500</c:v>
                </c:pt>
                <c:pt idx="11">
                  <c:v>6500</c:v>
                </c:pt>
                <c:pt idx="12">
                  <c:v>3000</c:v>
                </c:pt>
                <c:pt idx="13">
                  <c:v>7562</c:v>
                </c:pt>
                <c:pt idx="14">
                  <c:v>7401</c:v>
                </c:pt>
                <c:pt idx="15">
                  <c:v>6000</c:v>
                </c:pt>
                <c:pt idx="16">
                  <c:v>1800</c:v>
                </c:pt>
                <c:pt idx="17">
                  <c:v>800</c:v>
                </c:pt>
                <c:pt idx="18">
                  <c:v>200</c:v>
                </c:pt>
                <c:pt idx="19">
                  <c:v>50</c:v>
                </c:pt>
                <c:pt idx="20">
                  <c:v>10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00-4810-AC00-5AA973C64D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Checked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70</c:v>
                </c:pt>
                <c:pt idx="6">
                  <c:v>100</c:v>
                </c:pt>
                <c:pt idx="7">
                  <c:v>600</c:v>
                </c:pt>
                <c:pt idx="8">
                  <c:v>2000</c:v>
                </c:pt>
                <c:pt idx="9">
                  <c:v>13000</c:v>
                </c:pt>
                <c:pt idx="10">
                  <c:v>17600</c:v>
                </c:pt>
                <c:pt idx="11" formatCode="#,##0">
                  <c:v>20700</c:v>
                </c:pt>
                <c:pt idx="12">
                  <c:v>10270</c:v>
                </c:pt>
                <c:pt idx="13" formatCode="#,##0">
                  <c:v>20252</c:v>
                </c:pt>
                <c:pt idx="14" formatCode="#,##0">
                  <c:v>18021</c:v>
                </c:pt>
                <c:pt idx="15" formatCode="#,##0">
                  <c:v>15150</c:v>
                </c:pt>
                <c:pt idx="16" formatCode="#,##0">
                  <c:v>9850</c:v>
                </c:pt>
                <c:pt idx="17">
                  <c:v>4802</c:v>
                </c:pt>
                <c:pt idx="18">
                  <c:v>1201</c:v>
                </c:pt>
                <c:pt idx="19">
                  <c:v>550</c:v>
                </c:pt>
                <c:pt idx="20">
                  <c:v>110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00-4810-AC00-5AA973C64D7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Dangerous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Sheet1!$E$2:$E$26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20</c:v>
                </c:pt>
                <c:pt idx="13">
                  <c:v>90</c:v>
                </c:pt>
                <c:pt idx="14">
                  <c:v>120</c:v>
                </c:pt>
                <c:pt idx="15">
                  <c:v>50</c:v>
                </c:pt>
                <c:pt idx="16">
                  <c:v>30</c:v>
                </c:pt>
                <c:pt idx="17">
                  <c:v>2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00-4810-AC00-5AA973C64D7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Unclassified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Sheet1!$F$2:$F$26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100</c:v>
                </c:pt>
                <c:pt idx="11">
                  <c:v>200</c:v>
                </c:pt>
                <c:pt idx="12">
                  <c:v>250</c:v>
                </c:pt>
                <c:pt idx="13">
                  <c:v>600</c:v>
                </c:pt>
                <c:pt idx="14">
                  <c:v>500</c:v>
                </c:pt>
                <c:pt idx="15">
                  <c:v>100</c:v>
                </c:pt>
                <c:pt idx="16">
                  <c:v>20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800-4810-AC00-5AA973C64D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8096576"/>
        <c:axId val="603141744"/>
      </c:lineChart>
      <c:catAx>
        <c:axId val="59809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141744"/>
        <c:crosses val="autoZero"/>
        <c:auto val="1"/>
        <c:lblAlgn val="ctr"/>
        <c:lblOffset val="100"/>
        <c:noMultiLvlLbl val="0"/>
      </c:catAx>
      <c:valAx>
        <c:axId val="6031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09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BE38B-55AE-4351-BB05-58087A95BDC2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80440-3A0D-4E15-9F84-15F789B00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70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2D2F-E27B-48EA-B990-E9F34E80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54C26-FBF7-4581-A046-219D88E79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863F-6A53-4893-BFD0-5558B153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6567C-2E81-40CB-A1AA-E01D1CCE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B7ED1-FC8A-4BB8-B091-EC0A2148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EAD8-0FEA-461E-86B2-54966459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CEC71-99A0-4FF7-BD7A-025C12173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0D3B4-6667-4F3C-807B-B088E589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4F57-9743-4FB3-807F-9C32E2A7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BDEDB-55B6-49AC-B2A5-F3AB363C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8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882E2-6C00-4573-AEFD-A6FF6A9F4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9127A-7321-4E9B-9613-EE07F1589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B06E-4055-4792-85BA-8393633B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AC1A-15DB-4BB0-B040-B928B482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C7A6C-2AAE-443B-BF2E-53C19EBE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46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109B-4C7E-42A8-AA4E-885F295D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E679-D125-4BAE-B28F-83A25B6BF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98FA-C2A8-4164-8B78-E860D8B1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DCBA7-6811-4990-9668-87D2C58E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510DC-F2DB-4830-9092-BEA97B65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16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D675-0671-472A-88FD-25F2D50F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F4A39-0C85-47C4-845F-5E10C1E5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7CB4-A211-4360-B732-6C48AA15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BE128-0386-494B-872C-38324E75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9E7AF-DE2D-40B5-83CD-921A6669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33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B3AE-40AF-41C9-8A99-FAE5D502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9F490-A382-4FEE-AF90-9F86996F6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59B6F-B74D-4F77-A8A3-0637D5817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6EB6D-6F68-4CBF-828A-BD82F576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4E696-FB69-4328-BE2A-E45F69A8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52CD5-76BF-491E-8656-D3AC894E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25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260F-F8E1-4282-9A8F-038B48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51232-A0B6-4133-B7D1-00F3E32B0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DA54A-05E2-429B-B503-F5B550E0E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842E5-AB6F-477E-9109-EFA487FC3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84A5D-F03B-4974-8C0B-BB40A12A2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22606-6811-45E1-9E38-B81B6C3D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C2D26-F839-44D5-92A5-23D3A7C8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44E7F-E732-4499-815A-5D8CE29D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09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945F-E4E7-4DF1-8EEE-E4E6B71B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20828-ACCC-420A-9E56-8F23227B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2916A-5568-4CBC-82AF-E9FD8C2E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0F5C8-FD65-46F0-B40A-FFB0F817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4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14390-62F7-4831-BAC7-DFE1887C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8F67B-B281-4489-BA64-FE676A12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BC450-1628-4E29-BB38-A0C43084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34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E9D5-DAB6-4970-83EC-B14F785C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C8004-4CAC-4EB7-8D94-1DD62763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A26DF-DD25-4419-A42D-438F75E45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77639-5601-4C6B-A128-FBA8ACB2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D4E2B-9C1D-4276-88AE-06E61623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0B810-E77A-474B-A4B8-1FA6804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69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C4EE-6E1A-4214-9A2D-A7234394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4AB00-6858-4EC0-BD44-CD9E57BB4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3C800-BDC9-4EF1-8366-C3BB2271B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5BA4B-56FC-42FB-AF17-F2554870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0D26A-B294-4DB7-A804-9BFAB69F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F7EC9-E590-4EE3-AE06-A96CF64C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21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363FD-3D73-49F6-BD5B-FC0655BE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20D12-2513-4138-91DA-703F86EED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F5A18-1896-4E97-8DBA-895E9F81E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FC7A1-A2FE-47F2-A82A-8B79412D5120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13B6-3C93-4D69-813E-BACE75142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51E38-8077-423D-88B2-FE6E20CF9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41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filetrust/program-icap/wiki/Abridged-Amendment-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hart" Target="../charts/chart4.xml"/><Relationship Id="rId10" Type="http://schemas.openxmlformats.org/officeDocument/2006/relationships/image" Target="../media/image6.png"/><Relationship Id="rId4" Type="http://schemas.openxmlformats.org/officeDocument/2006/relationships/chart" Target="../charts/chart3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hart" Target="../charts/chart6.xml"/><Relationship Id="rId10" Type="http://schemas.openxmlformats.org/officeDocument/2006/relationships/image" Target="../media/image9.png"/><Relationship Id="rId4" Type="http://schemas.openxmlformats.org/officeDocument/2006/relationships/chart" Target="../charts/chart5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10" Type="http://schemas.openxmlformats.org/officeDocument/2006/relationships/image" Target="../media/image15.png"/><Relationship Id="rId4" Type="http://schemas.openxmlformats.org/officeDocument/2006/relationships/image" Target="../media/image19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4632-3A21-49CB-A8A7-B9B652F7A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090"/>
            <a:ext cx="9144000" cy="702595"/>
          </a:xfrm>
        </p:spPr>
        <p:txBody>
          <a:bodyPr>
            <a:normAutofit/>
          </a:bodyPr>
          <a:lstStyle/>
          <a:p>
            <a:r>
              <a:rPr lang="en-GB" sz="3600" b="1" dirty="0"/>
              <a:t>Wireframe – </a:t>
            </a:r>
            <a:r>
              <a:rPr lang="en-GB" sz="3600" b="1" dirty="0">
                <a:solidFill>
                  <a:srgbClr val="24292E"/>
                </a:solidFill>
              </a:rPr>
              <a:t>ICAP</a:t>
            </a:r>
            <a:r>
              <a:rPr lang="en-GB" sz="3600" b="1" i="0" dirty="0">
                <a:solidFill>
                  <a:srgbClr val="24292E"/>
                </a:solidFill>
                <a:effectLst/>
              </a:rPr>
              <a:t> Management UI</a:t>
            </a:r>
            <a:endParaRPr lang="en-GB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D1E5F-D73E-4FDD-893D-2B04CBD27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77685"/>
            <a:ext cx="9144000" cy="536511"/>
          </a:xfrm>
        </p:spPr>
        <p:txBody>
          <a:bodyPr>
            <a:normAutofit/>
          </a:bodyPr>
          <a:lstStyle/>
          <a:p>
            <a:r>
              <a:rPr lang="en-GB" sz="1200" dirty="0">
                <a:hlinkClick r:id="rId2"/>
              </a:rPr>
              <a:t>https://github.com/filetrust/program-icap/wiki/Abridged-Amendment-3</a:t>
            </a:r>
            <a:endParaRPr lang="en-GB" sz="1200" dirty="0"/>
          </a:p>
          <a:p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BA5A4-F64B-4179-ADC6-4F12A5A7DA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462"/>
          <a:stretch/>
        </p:blipFill>
        <p:spPr>
          <a:xfrm>
            <a:off x="5228253" y="1491985"/>
            <a:ext cx="1735493" cy="49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0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9824DAD-60F8-4D11-8A4D-18BEC8159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5"/>
          <a:stretch/>
        </p:blipFill>
        <p:spPr>
          <a:xfrm>
            <a:off x="183055" y="537773"/>
            <a:ext cx="11751770" cy="619227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2DEF74C-65C0-438A-B7F6-8A29B7F2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3.2.3 – Non-compliant File Routing</a:t>
            </a:r>
          </a:p>
        </p:txBody>
      </p:sp>
    </p:spTree>
    <p:extLst>
      <p:ext uri="{BB962C8B-B14F-4D97-AF65-F5344CB8AC3E}">
        <p14:creationId xmlns:p14="http://schemas.microsoft.com/office/powerpoint/2010/main" val="80012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F7AEADE-FDF0-42EE-940A-2598ED335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1"/>
          <a:stretch/>
        </p:blipFill>
        <p:spPr>
          <a:xfrm>
            <a:off x="117754" y="499725"/>
            <a:ext cx="11956491" cy="62896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CCE283-E9EA-4273-A643-7EC080D44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138" y="985839"/>
            <a:ext cx="10244643" cy="360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6C4D70-C9B9-444E-96F6-CB8E91A1A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460" y="1346829"/>
            <a:ext cx="10189997" cy="137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E5EA9E8-28BF-4AFD-830A-2D757E4F3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578" y="768191"/>
            <a:ext cx="9011571" cy="53216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75CF61-A5E8-44B0-B772-A1E711CCC6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t="6481"/>
          <a:stretch/>
        </p:blipFill>
        <p:spPr>
          <a:xfrm>
            <a:off x="117754" y="499725"/>
            <a:ext cx="11956491" cy="62896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 – Clicking a Row in the Table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4825AD-88AA-4B98-A8BE-53FAFD2AEE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" t="327" r="528" b="1074"/>
          <a:stretch/>
        </p:blipFill>
        <p:spPr>
          <a:xfrm>
            <a:off x="2654310" y="1534351"/>
            <a:ext cx="7130105" cy="41829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671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F7AEADE-FDF0-42EE-940A-2598ED335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1"/>
          <a:stretch/>
        </p:blipFill>
        <p:spPr>
          <a:xfrm>
            <a:off x="117754" y="499725"/>
            <a:ext cx="11956491" cy="62896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9D7B8-D835-4145-BC25-33AAF3B7F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1465554"/>
            <a:ext cx="10191750" cy="10456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CCE283-E9EA-4273-A643-7EC080D44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138" y="985839"/>
            <a:ext cx="10244643" cy="36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64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9AB8F9C-2743-4738-B5AB-1DF1FF102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1"/>
          <a:stretch/>
        </p:blipFill>
        <p:spPr>
          <a:xfrm>
            <a:off x="117754" y="499725"/>
            <a:ext cx="11956491" cy="62896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 – Selecting a File Type Filter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9D7B8-D835-4145-BC25-33AAF3B7F3A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6" y="3036756"/>
            <a:ext cx="10043489" cy="10304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528F1-E94A-40BA-8BC6-7AC97F2DA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573" y="949911"/>
            <a:ext cx="10233302" cy="444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63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3F4982-33E1-49F9-8A9B-C45CD9506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1"/>
          <a:stretch/>
        </p:blipFill>
        <p:spPr>
          <a:xfrm>
            <a:off x="117754" y="499725"/>
            <a:ext cx="11956491" cy="62896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9AF98A-E27F-4A60-9ED2-BFEDEE007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980220"/>
            <a:ext cx="10248900" cy="117325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 – Adding a File Type Filter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58E3AE-1C27-4139-B6D8-C69445F20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75" y="2272198"/>
            <a:ext cx="10191750" cy="104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4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F7AEADE-FDF0-42EE-940A-2598ED335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1"/>
          <a:stretch/>
        </p:blipFill>
        <p:spPr>
          <a:xfrm>
            <a:off x="117754" y="499725"/>
            <a:ext cx="11956491" cy="62896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9D7B8-D835-4145-BC25-33AAF3B7F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1465554"/>
            <a:ext cx="10191750" cy="10456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CCE283-E9EA-4273-A643-7EC080D44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138" y="985839"/>
            <a:ext cx="10244643" cy="36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23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7A9C8C-5BE6-440D-B5AD-4C27441E1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1"/>
          <a:stretch/>
        </p:blipFill>
        <p:spPr>
          <a:xfrm>
            <a:off x="117754" y="499725"/>
            <a:ext cx="11956491" cy="62896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 – Selecting an Outcome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9CF04-9AEF-4892-85EF-A85F20D118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1507894"/>
            <a:ext cx="10043489" cy="10304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0C0A5-735E-427B-B708-92C247CA7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74" y="1003272"/>
            <a:ext cx="10220325" cy="204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07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9D8351-5946-4BCD-A162-DF57024FD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1"/>
          <a:stretch/>
        </p:blipFill>
        <p:spPr>
          <a:xfrm>
            <a:off x="117754" y="499725"/>
            <a:ext cx="11956491" cy="62896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 – Adding an Outcome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9CF04-9AEF-4892-85EF-A85F20D118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2275771"/>
            <a:ext cx="10043489" cy="1030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503FE0-A948-4F49-9E47-AC721FA04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549" y="990600"/>
            <a:ext cx="10267951" cy="118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51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1506C3-C4CE-4784-8AF3-026BA48CC800}"/>
              </a:ext>
            </a:extLst>
          </p:cNvPr>
          <p:cNvGrpSpPr/>
          <p:nvPr/>
        </p:nvGrpSpPr>
        <p:grpSpPr>
          <a:xfrm>
            <a:off x="142874" y="496123"/>
            <a:ext cx="11887201" cy="6249159"/>
            <a:chOff x="142874" y="496123"/>
            <a:chExt cx="11887201" cy="624915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108231C-E07F-49A6-855A-DF215A8065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542"/>
            <a:stretch/>
          </p:blipFill>
          <p:spPr>
            <a:xfrm>
              <a:off x="142874" y="496123"/>
              <a:ext cx="11887201" cy="624915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5E984F-30ED-4467-AF0A-2AA580DBB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366" t="19208" r="55109" b="74952"/>
            <a:stretch/>
          </p:blipFill>
          <p:spPr>
            <a:xfrm>
              <a:off x="1757460" y="995774"/>
              <a:ext cx="3390787" cy="390525"/>
            </a:xfrm>
            <a:prstGeom prst="rect">
              <a:avLst/>
            </a:prstGeom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D8DDA9F2-98DC-478C-88B7-8BCD09BE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3.2.5– File Drop Service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5BC248-6D6C-4377-A68D-5309D19C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786" y="1501422"/>
            <a:ext cx="4032933" cy="44667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146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1714B7C-7372-4342-AB3E-29E3F2FC3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3"/>
          <a:stretch/>
        </p:blipFill>
        <p:spPr>
          <a:xfrm>
            <a:off x="132559" y="381000"/>
            <a:ext cx="11926881" cy="62846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E2D429-E650-4089-B5BB-D9531764B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2" t="3131" r="2194" b="3129"/>
          <a:stretch/>
        </p:blipFill>
        <p:spPr>
          <a:xfrm>
            <a:off x="1752478" y="865414"/>
            <a:ext cx="10191871" cy="5664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E1338A-396C-4358-8642-6941DC0A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3.2.1 – Performance Display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035DAC9-9AAD-4F72-A9CB-571CB7707E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6952693"/>
              </p:ext>
            </p:extLst>
          </p:nvPr>
        </p:nvGraphicFramePr>
        <p:xfrm>
          <a:off x="7287020" y="1633074"/>
          <a:ext cx="3533775" cy="2416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C8329CD2-8A18-42AD-AD5A-CC3B77EE5C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408924"/>
              </p:ext>
            </p:extLst>
          </p:nvPr>
        </p:nvGraphicFramePr>
        <p:xfrm>
          <a:off x="1990725" y="3694271"/>
          <a:ext cx="9363075" cy="2672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CE5E92F0-CFAF-40A1-A87A-E0FF75D95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725" y="2086295"/>
            <a:ext cx="2095201" cy="7110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86CF6C-4CE7-4291-8C86-F28424C066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7225" y="2086295"/>
            <a:ext cx="2095201" cy="6859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1C5DBAB-2417-4AB1-A2C3-38B4ABD399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9558" y="3051770"/>
            <a:ext cx="2095200" cy="67851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AE26CE1-9386-4123-BC81-EEAFDCA78E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3550" y="1256206"/>
            <a:ext cx="10210799" cy="33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55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1506C3-C4CE-4784-8AF3-026BA48CC800}"/>
              </a:ext>
            </a:extLst>
          </p:cNvPr>
          <p:cNvGrpSpPr/>
          <p:nvPr/>
        </p:nvGrpSpPr>
        <p:grpSpPr>
          <a:xfrm>
            <a:off x="142874" y="496123"/>
            <a:ext cx="11887201" cy="6249159"/>
            <a:chOff x="142874" y="496123"/>
            <a:chExt cx="11887201" cy="624915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108231C-E07F-49A6-855A-DF215A8065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542"/>
            <a:stretch/>
          </p:blipFill>
          <p:spPr>
            <a:xfrm>
              <a:off x="142874" y="496123"/>
              <a:ext cx="11887201" cy="624915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5E984F-30ED-4467-AF0A-2AA580DBB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366" t="19208" r="55109" b="74952"/>
            <a:stretch/>
          </p:blipFill>
          <p:spPr>
            <a:xfrm>
              <a:off x="1757460" y="995774"/>
              <a:ext cx="3390787" cy="390525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C405BEC-0B1F-4F51-BB95-167614334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48" y="1021174"/>
            <a:ext cx="10121900" cy="55303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10D4CA-8D67-40E9-85AB-446711993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074" y="1425014"/>
            <a:ext cx="4032933" cy="44372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8DDA9F2-98DC-478C-88B7-8BCD09BE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3.2.5– File Drop Service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7DB438-B16E-472F-A40C-987C8306AC64}"/>
              </a:ext>
            </a:extLst>
          </p:cNvPr>
          <p:cNvGrpSpPr/>
          <p:nvPr/>
        </p:nvGrpSpPr>
        <p:grpSpPr>
          <a:xfrm>
            <a:off x="7269626" y="1380564"/>
            <a:ext cx="3971097" cy="4981315"/>
            <a:chOff x="6975512" y="1514783"/>
            <a:chExt cx="3540771" cy="44415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AF128EA-9229-4D8B-84DE-4C12C40662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468" b="6728"/>
            <a:stretch/>
          </p:blipFill>
          <p:spPr>
            <a:xfrm>
              <a:off x="6975512" y="1762125"/>
              <a:ext cx="3540771" cy="41941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05081B-F8CD-4A85-9ADE-36F6051A440D}"/>
                </a:ext>
              </a:extLst>
            </p:cNvPr>
            <p:cNvSpPr/>
            <p:nvPr/>
          </p:nvSpPr>
          <p:spPr>
            <a:xfrm>
              <a:off x="7166860" y="1519898"/>
              <a:ext cx="752547" cy="233979"/>
            </a:xfrm>
            <a:prstGeom prst="rect">
              <a:avLst/>
            </a:prstGeom>
            <a:solidFill>
              <a:srgbClr val="1A91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PDF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201BF8-9D59-45A4-B637-4A17E3E1687F}"/>
                </a:ext>
              </a:extLst>
            </p:cNvPr>
            <p:cNvSpPr/>
            <p:nvPr/>
          </p:nvSpPr>
          <p:spPr>
            <a:xfrm>
              <a:off x="8115557" y="1514783"/>
              <a:ext cx="752547" cy="247341"/>
            </a:xfrm>
            <a:prstGeom prst="rect">
              <a:avLst/>
            </a:prstGeom>
            <a:solidFill>
              <a:srgbClr val="1A91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XML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3808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1506C3-C4CE-4784-8AF3-026BA48CC800}"/>
              </a:ext>
            </a:extLst>
          </p:cNvPr>
          <p:cNvGrpSpPr/>
          <p:nvPr/>
        </p:nvGrpSpPr>
        <p:grpSpPr>
          <a:xfrm>
            <a:off x="142874" y="496123"/>
            <a:ext cx="11887201" cy="6249159"/>
            <a:chOff x="142874" y="496123"/>
            <a:chExt cx="11887201" cy="624915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108231C-E07F-49A6-855A-DF215A8065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542"/>
            <a:stretch/>
          </p:blipFill>
          <p:spPr>
            <a:xfrm>
              <a:off x="142874" y="496123"/>
              <a:ext cx="11887201" cy="624915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5E984F-30ED-4467-AF0A-2AA580DBB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366" t="19208" r="55109" b="74952"/>
            <a:stretch/>
          </p:blipFill>
          <p:spPr>
            <a:xfrm>
              <a:off x="1757460" y="995774"/>
              <a:ext cx="3390787" cy="390525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C405BEC-0B1F-4F51-BB95-167614334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48" y="1021174"/>
            <a:ext cx="10121900" cy="55303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10D4CA-8D67-40E9-85AB-446711993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074" y="1425014"/>
            <a:ext cx="4032933" cy="44372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8DDA9F2-98DC-478C-88B7-8BCD09BE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3.2.5– File Drop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CB61F-4B56-4EB7-BB79-BB47EE20E0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346"/>
          <a:stretch/>
        </p:blipFill>
        <p:spPr>
          <a:xfrm>
            <a:off x="7909903" y="2583879"/>
            <a:ext cx="2792557" cy="240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58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1F69D9-48D3-45BD-A08C-5F73FCF85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97"/>
          <a:stretch/>
        </p:blipFill>
        <p:spPr>
          <a:xfrm>
            <a:off x="142875" y="527620"/>
            <a:ext cx="11854305" cy="624147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B7A2C8-8B6C-405E-8B1A-67E529D9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User Management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F2E1FA-3D4F-4D2F-A0D7-F9F464B06C68}"/>
              </a:ext>
            </a:extLst>
          </p:cNvPr>
          <p:cNvGrpSpPr/>
          <p:nvPr/>
        </p:nvGrpSpPr>
        <p:grpSpPr>
          <a:xfrm>
            <a:off x="274721" y="1485901"/>
            <a:ext cx="11447379" cy="5283198"/>
            <a:chOff x="274721" y="1485901"/>
            <a:chExt cx="11447379" cy="52831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CA65BDF-DF6E-4F08-8C63-E16E5A114E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906" t="21113" r="2747" b="62389"/>
            <a:stretch/>
          </p:blipFill>
          <p:spPr>
            <a:xfrm>
              <a:off x="1917699" y="1485901"/>
              <a:ext cx="9804401" cy="11049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9F27FE-8F0B-4D01-B2D1-FD6947A22327}"/>
                </a:ext>
              </a:extLst>
            </p:cNvPr>
            <p:cNvSpPr txBox="1"/>
            <p:nvPr/>
          </p:nvSpPr>
          <p:spPr>
            <a:xfrm>
              <a:off x="274721" y="6461322"/>
              <a:ext cx="1126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ICAP - v1.0.0</a:t>
              </a:r>
            </a:p>
            <a:p>
              <a:pPr algn="ctr"/>
              <a:r>
                <a:rPr lang="en-GB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Rebuild - v1.5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58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8E18B0-B2BB-4864-8266-8741C9F5C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97"/>
          <a:stretch/>
        </p:blipFill>
        <p:spPr>
          <a:xfrm>
            <a:off x="142875" y="527620"/>
            <a:ext cx="11854305" cy="62414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1208A30-0B9B-4B05-9B44-C8E72DFA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User Management -&gt; New User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F09245-CD76-4DFB-8FDD-10E54015C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792" t="18319" r="1149" b="2043"/>
          <a:stretch/>
        </p:blipFill>
        <p:spPr>
          <a:xfrm>
            <a:off x="9721516" y="6104021"/>
            <a:ext cx="1908509" cy="2144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259AA6-3909-4155-9764-DDE8233E4F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33" t="25490" r="2532" b="54369"/>
          <a:stretch/>
        </p:blipFill>
        <p:spPr>
          <a:xfrm>
            <a:off x="2019300" y="1828800"/>
            <a:ext cx="9610725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4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1714B7C-7372-4342-AB3E-29E3F2FC3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3"/>
          <a:stretch/>
        </p:blipFill>
        <p:spPr>
          <a:xfrm>
            <a:off x="132559" y="381000"/>
            <a:ext cx="11926881" cy="62846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E2D429-E650-4089-B5BB-D9531764B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2" t="3131" r="2194" b="3129"/>
          <a:stretch/>
        </p:blipFill>
        <p:spPr>
          <a:xfrm>
            <a:off x="1752478" y="865414"/>
            <a:ext cx="10191871" cy="5664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E1338A-396C-4358-8642-6941DC0A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3.2.1 – Performance Display – Date Picker </a:t>
            </a:r>
            <a:r>
              <a:rPr lang="en-GB" sz="1800" b="1" dirty="0" err="1"/>
              <a:t>Presets</a:t>
            </a:r>
            <a:endParaRPr lang="en-GB" sz="1800" b="1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035DAC9-9AAD-4F72-A9CB-571CB7707E89}"/>
              </a:ext>
            </a:extLst>
          </p:cNvPr>
          <p:cNvGraphicFramePr/>
          <p:nvPr/>
        </p:nvGraphicFramePr>
        <p:xfrm>
          <a:off x="7287020" y="1633074"/>
          <a:ext cx="3533775" cy="2416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C8329CD2-8A18-42AD-AD5A-CC3B77EE5C1B}"/>
              </a:ext>
            </a:extLst>
          </p:cNvPr>
          <p:cNvGraphicFramePr/>
          <p:nvPr/>
        </p:nvGraphicFramePr>
        <p:xfrm>
          <a:off x="1990725" y="3694271"/>
          <a:ext cx="9363075" cy="2672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id="{8AE26CE1-9386-4123-BC81-EEAFDCA78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3550" y="1256206"/>
            <a:ext cx="10210799" cy="3337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CA913F-CEA0-4DEB-BBF7-6E9B119E8B7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34" r="1412"/>
          <a:stretch/>
        </p:blipFill>
        <p:spPr>
          <a:xfrm>
            <a:off x="6672262" y="1506369"/>
            <a:ext cx="1281907" cy="14016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514D8C-CA5A-4593-A1D6-4507DA5098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5469" y="2151627"/>
            <a:ext cx="2095201" cy="711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1755A0-FD02-486C-8C1D-C5E35CD3C3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1969" y="2151627"/>
            <a:ext cx="2095201" cy="6859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192003-29ED-4406-9DA1-1A44F85876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4302" y="3117102"/>
            <a:ext cx="2095200" cy="67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1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1714B7C-7372-4342-AB3E-29E3F2FC3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3"/>
          <a:stretch/>
        </p:blipFill>
        <p:spPr>
          <a:xfrm>
            <a:off x="132559" y="381000"/>
            <a:ext cx="11926881" cy="62846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E2D429-E650-4089-B5BB-D9531764B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2" t="3131" r="2194" b="3129"/>
          <a:stretch/>
        </p:blipFill>
        <p:spPr>
          <a:xfrm>
            <a:off x="1752478" y="865414"/>
            <a:ext cx="10191871" cy="5664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E1338A-396C-4358-8642-6941DC0A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3.2.1 – Performance Display – Date Picker Custom Range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035DAC9-9AAD-4F72-A9CB-571CB7707E89}"/>
              </a:ext>
            </a:extLst>
          </p:cNvPr>
          <p:cNvGraphicFramePr/>
          <p:nvPr/>
        </p:nvGraphicFramePr>
        <p:xfrm>
          <a:off x="7287020" y="1633074"/>
          <a:ext cx="3533775" cy="2416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C8329CD2-8A18-42AD-AD5A-CC3B77EE5C1B}"/>
              </a:ext>
            </a:extLst>
          </p:cNvPr>
          <p:cNvGraphicFramePr/>
          <p:nvPr/>
        </p:nvGraphicFramePr>
        <p:xfrm>
          <a:off x="1990725" y="3694271"/>
          <a:ext cx="9363075" cy="2672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id="{8AE26CE1-9386-4123-BC81-EEAFDCA78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3550" y="1256206"/>
            <a:ext cx="10210799" cy="3337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2A172A-9B79-4019-ADE1-7052F6010A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0725" y="2086295"/>
            <a:ext cx="2095201" cy="711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0565CC-299E-4429-8E9A-2FDCAC6198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7225" y="2086295"/>
            <a:ext cx="2095201" cy="6859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857FA9-4667-4C42-A1BD-B6CDC4546E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9558" y="3051770"/>
            <a:ext cx="2095200" cy="6785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E248B4-E04D-4089-A3CA-82CB54BA78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53255" y="1496928"/>
            <a:ext cx="4367213" cy="22811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615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F25F69-A8AB-40A1-A575-C589FC2B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2272F8-8513-4C5E-B320-797C2EE2F298}"/>
              </a:ext>
            </a:extLst>
          </p:cNvPr>
          <p:cNvGrpSpPr/>
          <p:nvPr/>
        </p:nvGrpSpPr>
        <p:grpSpPr>
          <a:xfrm>
            <a:off x="109020" y="457688"/>
            <a:ext cx="11973960" cy="6291872"/>
            <a:chOff x="104776" y="438150"/>
            <a:chExt cx="11973960" cy="629187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6FD92FC-4FEE-410B-9921-47DA8A48B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584"/>
            <a:stretch/>
          </p:blipFill>
          <p:spPr>
            <a:xfrm>
              <a:off x="104776" y="438150"/>
              <a:ext cx="11973960" cy="6291872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19D3AC7-84E8-4FA2-AE95-07F8B99C95FD}"/>
                </a:ext>
              </a:extLst>
            </p:cNvPr>
            <p:cNvSpPr/>
            <p:nvPr/>
          </p:nvSpPr>
          <p:spPr>
            <a:xfrm>
              <a:off x="1730376" y="946150"/>
              <a:ext cx="403224" cy="1143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6722E98C-1726-42B3-B853-7850D5D3FD20}"/>
              </a:ext>
            </a:extLst>
          </p:cNvPr>
          <p:cNvSpPr>
            <a:spLocks noGrp="1"/>
          </p:cNvSpPr>
          <p:nvPr/>
        </p:nvSpPr>
        <p:spPr>
          <a:xfrm>
            <a:off x="842444" y="108439"/>
            <a:ext cx="10515600" cy="292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/>
              <a:t>3.2.2 – Policy Management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50435F-943B-4FCC-ACCE-007DDD8A0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3" t="26175" r="2476" b="67489"/>
          <a:stretch/>
        </p:blipFill>
        <p:spPr>
          <a:xfrm>
            <a:off x="1734620" y="4959837"/>
            <a:ext cx="10204450" cy="3594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6B485A-43CE-45A2-8447-679AC959E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857" y="1022838"/>
            <a:ext cx="9934575" cy="40524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578109-4D69-498F-8FCE-CE5F531180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14" t="15972" r="3085" b="28033"/>
          <a:stretch/>
        </p:blipFill>
        <p:spPr>
          <a:xfrm>
            <a:off x="2019309" y="1419345"/>
            <a:ext cx="9609667" cy="34911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5127A3-82CF-4F20-9F6E-3F810D7944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3"/>
          <a:stretch/>
        </p:blipFill>
        <p:spPr>
          <a:xfrm>
            <a:off x="1882257" y="5122527"/>
            <a:ext cx="9909175" cy="141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0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6FD92FC-4FEE-410B-9921-47DA8A48B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84"/>
          <a:stretch/>
        </p:blipFill>
        <p:spPr>
          <a:xfrm>
            <a:off x="104776" y="438150"/>
            <a:ext cx="11973960" cy="629187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22E98C-1726-42B3-B853-7850D5D3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3.2.2 – Policy Management –Policy Edit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578109-4D69-498F-8FCE-CE5F531180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19" t="10361" r="2390" b="25790"/>
          <a:stretch/>
        </p:blipFill>
        <p:spPr>
          <a:xfrm>
            <a:off x="1730376" y="930275"/>
            <a:ext cx="10204450" cy="41560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E46EBC-654E-4C1F-B22E-B4D47E8924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3908"/>
          <a:stretch/>
        </p:blipFill>
        <p:spPr>
          <a:xfrm>
            <a:off x="1816208" y="5924777"/>
            <a:ext cx="10032786" cy="607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50435F-943B-4FCC-ACCE-007DDD8A0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3" t="26175" r="2476" b="67489"/>
          <a:stretch/>
        </p:blipFill>
        <p:spPr>
          <a:xfrm>
            <a:off x="1730376" y="4940299"/>
            <a:ext cx="10204450" cy="3594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C307A8-CA7C-464F-AA16-19424DCB4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430" y="1837848"/>
            <a:ext cx="1097757" cy="251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E55C90-B05F-4339-85A1-13767C64A2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19" t="15564" r="2390" b="25790"/>
          <a:stretch/>
        </p:blipFill>
        <p:spPr>
          <a:xfrm>
            <a:off x="1730376" y="1926591"/>
            <a:ext cx="10204450" cy="381745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9DC2B41-3DB1-4021-A5BE-14A8516F1028}"/>
              </a:ext>
            </a:extLst>
          </p:cNvPr>
          <p:cNvGrpSpPr/>
          <p:nvPr/>
        </p:nvGrpSpPr>
        <p:grpSpPr>
          <a:xfrm>
            <a:off x="1730376" y="1279275"/>
            <a:ext cx="10204450" cy="659311"/>
            <a:chOff x="1730376" y="1351866"/>
            <a:chExt cx="10204450" cy="65931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C3B4A81-3E14-4DA2-BBB8-027D1F0244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919" t="74645" r="2390" b="15227"/>
            <a:stretch/>
          </p:blipFill>
          <p:spPr>
            <a:xfrm>
              <a:off x="1730376" y="1351866"/>
              <a:ext cx="10204450" cy="65931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4999384-21E7-4228-B87A-9F8125E541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491" t="77444" r="59748" b="16890"/>
            <a:stretch/>
          </p:blipFill>
          <p:spPr>
            <a:xfrm>
              <a:off x="1730376" y="1551539"/>
              <a:ext cx="1574800" cy="368771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AC9959E-07CD-492D-B422-CC41D0F8E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3" t="27696" r="2476" b="67489"/>
          <a:stretch/>
        </p:blipFill>
        <p:spPr>
          <a:xfrm>
            <a:off x="1730376" y="5628102"/>
            <a:ext cx="10204450" cy="2731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3B3893-E9F5-4D00-A6C1-8FC94E7DA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430" y="2485164"/>
            <a:ext cx="1097757" cy="2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6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6FD92FC-4FEE-410B-9921-47DA8A48B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84"/>
          <a:stretch/>
        </p:blipFill>
        <p:spPr>
          <a:xfrm>
            <a:off x="104776" y="438150"/>
            <a:ext cx="11973960" cy="629187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22E98C-1726-42B3-B853-7850D5D3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3.2.2 – Policy Management – Non Compliant Files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578109-4D69-498F-8FCE-CE5F531180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19" t="10362" r="2390" b="85199"/>
          <a:stretch/>
        </p:blipFill>
        <p:spPr>
          <a:xfrm>
            <a:off x="1730376" y="930275"/>
            <a:ext cx="10204450" cy="288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E46EBC-654E-4C1F-B22E-B4D47E8924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-1831"/>
          <a:stretch/>
        </p:blipFill>
        <p:spPr>
          <a:xfrm>
            <a:off x="1816208" y="1313429"/>
            <a:ext cx="10032786" cy="23727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50435F-943B-4FCC-ACCE-007DDD8A0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3" t="26175" r="2476" b="67489"/>
          <a:stretch/>
        </p:blipFill>
        <p:spPr>
          <a:xfrm>
            <a:off x="1730376" y="4940299"/>
            <a:ext cx="10204450" cy="35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3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B893D46-6D3A-4FFF-BC2E-E1447834D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14"/>
          <a:stretch/>
        </p:blipFill>
        <p:spPr>
          <a:xfrm>
            <a:off x="100529" y="467349"/>
            <a:ext cx="11990941" cy="628526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95F528B-8C71-4A5E-AC80-AB8789E9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3.2.2 – Policy Management – Policy History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711627-7BE6-4D33-B895-A94CB0208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554" y="965737"/>
            <a:ext cx="10223835" cy="87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9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95F528B-8C71-4A5E-AC80-AB8789E9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3.2.2 – Policy Management – View a Previous Policy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D48634-8846-4BBB-B002-5CDD0825C44D}"/>
              </a:ext>
            </a:extLst>
          </p:cNvPr>
          <p:cNvGrpSpPr/>
          <p:nvPr/>
        </p:nvGrpSpPr>
        <p:grpSpPr>
          <a:xfrm>
            <a:off x="100529" y="467349"/>
            <a:ext cx="11990941" cy="6285876"/>
            <a:chOff x="100529" y="467349"/>
            <a:chExt cx="11990941" cy="628587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CE6A3D1-4D2D-469E-9E23-0A85A1E51371}"/>
                </a:ext>
              </a:extLst>
            </p:cNvPr>
            <p:cNvGrpSpPr/>
            <p:nvPr/>
          </p:nvGrpSpPr>
          <p:grpSpPr>
            <a:xfrm>
              <a:off x="100529" y="467349"/>
              <a:ext cx="11990941" cy="6285876"/>
              <a:chOff x="100529" y="467349"/>
              <a:chExt cx="11990941" cy="628587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7FD72ED-E1B1-4062-9BF8-8A17BFD0E0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</a14:imgLayer>
                    </a14:imgProps>
                  </a:ext>
                </a:extLst>
              </a:blip>
              <a:srcRect t="6805"/>
              <a:stretch/>
            </p:blipFill>
            <p:spPr>
              <a:xfrm>
                <a:off x="100529" y="467349"/>
                <a:ext cx="11990941" cy="6285876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A8FE4EA-7640-4AEC-AA6A-143865BB0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730376" y="498278"/>
                <a:ext cx="4651374" cy="263184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D711627-7BE6-4D33-B895-A94CB0208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47849" y="997822"/>
              <a:ext cx="9912923" cy="85002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16E7151-AA3F-4CD5-9AD6-8E6CD2142DB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r="105" b="539"/>
          <a:stretch/>
        </p:blipFill>
        <p:spPr>
          <a:xfrm>
            <a:off x="740367" y="1333570"/>
            <a:ext cx="11075396" cy="45028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8A01E2-21C3-4024-AA1F-504D35A1A91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919" t="15625" r="2930" b="27670"/>
          <a:stretch/>
        </p:blipFill>
        <p:spPr>
          <a:xfrm>
            <a:off x="788987" y="1730551"/>
            <a:ext cx="10747375" cy="3912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3BD407-D9D6-4B57-8191-FF9CD6183E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2631" y="2319078"/>
            <a:ext cx="1142907" cy="26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3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194</Words>
  <Application>Microsoft Office PowerPoint</Application>
  <PresentationFormat>Widescreen</PresentationFormat>
  <Paragraphs>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Wireframe – ICAP Management UI</vt:lpstr>
      <vt:lpstr>3.2.1 – Performance Display</vt:lpstr>
      <vt:lpstr>3.2.1 – Performance Display – Date Picker Presets</vt:lpstr>
      <vt:lpstr>3.2.1 – Performance Display – Date Picker Custom Range</vt:lpstr>
      <vt:lpstr>PowerPoint Presentation</vt:lpstr>
      <vt:lpstr>3.2.2 – Policy Management –Policy Edit</vt:lpstr>
      <vt:lpstr>3.2.2 – Policy Management – Non Compliant Files</vt:lpstr>
      <vt:lpstr>3.2.2 – Policy Management – Policy History</vt:lpstr>
      <vt:lpstr>3.2.2 – Policy Management – View a Previous Policy</vt:lpstr>
      <vt:lpstr>3.2.3 – Non-compliant File Routing</vt:lpstr>
      <vt:lpstr>3.2.4 – Risk and File Extension-based Views</vt:lpstr>
      <vt:lpstr>3.2.4 – Risk and File Extension-based Views – Clicking a Row in the Table</vt:lpstr>
      <vt:lpstr>3.2.4 – Risk and File Extension-based Views</vt:lpstr>
      <vt:lpstr>3.2.4 – Risk and File Extension-based Views – Selecting a File Type Filter</vt:lpstr>
      <vt:lpstr>3.2.4 – Risk and File Extension-based Views – Adding a File Type Filter</vt:lpstr>
      <vt:lpstr>3.2.4 – Risk and File Extension-based Views</vt:lpstr>
      <vt:lpstr>3.2.4 – Risk and File Extension-based Views – Selecting an Outcome Filter</vt:lpstr>
      <vt:lpstr>3.2.4 – Risk and File Extension-based Views – Adding an Outcome Filter</vt:lpstr>
      <vt:lpstr>3.2.5– File Drop Service</vt:lpstr>
      <vt:lpstr>3.2.5– File Drop Service</vt:lpstr>
      <vt:lpstr>3.2.5– File Drop Service</vt:lpstr>
      <vt:lpstr>User Management</vt:lpstr>
      <vt:lpstr>User Management -&gt; New 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Hewitt</dc:creator>
  <cp:lastModifiedBy>20149845</cp:lastModifiedBy>
  <cp:revision>54</cp:revision>
  <dcterms:created xsi:type="dcterms:W3CDTF">2020-09-20T14:55:58Z</dcterms:created>
  <dcterms:modified xsi:type="dcterms:W3CDTF">2020-09-26T15:12:00Z</dcterms:modified>
</cp:coreProperties>
</file>