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85" r:id="rId16"/>
    <p:sldId id="286" r:id="rId17"/>
    <p:sldId id="263" r:id="rId18"/>
    <p:sldId id="268" r:id="rId19"/>
    <p:sldId id="279" r:id="rId20"/>
    <p:sldId id="28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93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28/09/2020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28/09/2020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5.wdp"/><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7.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18.png"/><Relationship Id="rId5" Type="http://schemas.microsoft.com/office/2007/relationships/hdphoto" Target="../media/hdphoto2.wdp"/><Relationship Id="rId10"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9" name="Picture 8">
            <a:extLst>
              <a:ext uri="{FF2B5EF4-FFF2-40B4-BE49-F238E27FC236}">
                <a16:creationId xmlns:a16="http://schemas.microsoft.com/office/drawing/2014/main" id="{57A9BF85-8418-45E9-B204-CD9318E66955}"/>
              </a:ext>
            </a:extLst>
          </p:cNvPr>
          <p:cNvPicPr>
            <a:picLocks noChangeAspect="1"/>
          </p:cNvPicPr>
          <p:nvPr/>
        </p:nvPicPr>
        <p:blipFill>
          <a:blip r:embed="rId5"/>
          <a:stretch>
            <a:fillRect/>
          </a:stretch>
        </p:blipFill>
        <p:spPr>
          <a:xfrm>
            <a:off x="1777436" y="1346829"/>
            <a:ext cx="10132045" cy="103452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grpSp>
        <p:nvGrpSpPr>
          <p:cNvPr id="7" name="Group 6">
            <a:extLst>
              <a:ext uri="{FF2B5EF4-FFF2-40B4-BE49-F238E27FC236}">
                <a16:creationId xmlns:a16="http://schemas.microsoft.com/office/drawing/2014/main" id="{DE93956A-DF72-4ABF-9D9B-793B15B20E1F}"/>
              </a:ext>
            </a:extLst>
          </p:cNvPr>
          <p:cNvGrpSpPr/>
          <p:nvPr/>
        </p:nvGrpSpPr>
        <p:grpSpPr>
          <a:xfrm>
            <a:off x="1720573" y="949911"/>
            <a:ext cx="10233302" cy="4446022"/>
            <a:chOff x="1720573" y="949911"/>
            <a:chExt cx="10233302" cy="4446022"/>
          </a:xfrm>
        </p:grpSpPr>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pic>
          <p:nvPicPr>
            <p:cNvPr id="6" name="Picture 5">
              <a:extLst>
                <a:ext uri="{FF2B5EF4-FFF2-40B4-BE49-F238E27FC236}">
                  <a16:creationId xmlns:a16="http://schemas.microsoft.com/office/drawing/2014/main" id="{743E0849-87BB-4445-BEC2-B0AE15A05602}"/>
                </a:ext>
              </a:extLst>
            </p:cNvPr>
            <p:cNvPicPr>
              <a:picLocks noChangeAspect="1"/>
            </p:cNvPicPr>
            <p:nvPr/>
          </p:nvPicPr>
          <p:blipFill>
            <a:blip r:embed="rId6"/>
            <a:stretch>
              <a:fillRect/>
            </a:stretch>
          </p:blipFill>
          <p:spPr>
            <a:xfrm>
              <a:off x="1756628" y="2063033"/>
              <a:ext cx="907134" cy="1002622"/>
            </a:xfrm>
            <a:prstGeom prst="rect">
              <a:avLst/>
            </a:prstGeom>
          </p:spPr>
        </p:pic>
      </p:grpSp>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9" name="Picture 8">
            <a:extLst>
              <a:ext uri="{FF2B5EF4-FFF2-40B4-BE49-F238E27FC236}">
                <a16:creationId xmlns:a16="http://schemas.microsoft.com/office/drawing/2014/main" id="{D3EC76EA-0263-4AA3-8874-7E49A437B6DA}"/>
              </a:ext>
            </a:extLst>
          </p:cNvPr>
          <p:cNvPicPr>
            <a:picLocks noChangeAspect="1"/>
          </p:cNvPicPr>
          <p:nvPr/>
        </p:nvPicPr>
        <p:blipFill>
          <a:blip r:embed="rId5"/>
          <a:stretch>
            <a:fillRect/>
          </a:stretch>
        </p:blipFill>
        <p:spPr>
          <a:xfrm>
            <a:off x="1777436" y="2201921"/>
            <a:ext cx="10132045" cy="1034522"/>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grpSp>
        <p:nvGrpSpPr>
          <p:cNvPr id="14" name="Group 13">
            <a:extLst>
              <a:ext uri="{FF2B5EF4-FFF2-40B4-BE49-F238E27FC236}">
                <a16:creationId xmlns:a16="http://schemas.microsoft.com/office/drawing/2014/main" id="{950981A4-D50F-464C-BF37-6A96AB798338}"/>
              </a:ext>
            </a:extLst>
          </p:cNvPr>
          <p:cNvGrpSpPr/>
          <p:nvPr/>
        </p:nvGrpSpPr>
        <p:grpSpPr>
          <a:xfrm>
            <a:off x="1743074" y="1003272"/>
            <a:ext cx="10220325" cy="2041568"/>
            <a:chOff x="1743074" y="1003272"/>
            <a:chExt cx="10220325" cy="2041568"/>
          </a:xfrm>
        </p:grpSpPr>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pic>
          <p:nvPicPr>
            <p:cNvPr id="13" name="Picture 12">
              <a:extLst>
                <a:ext uri="{FF2B5EF4-FFF2-40B4-BE49-F238E27FC236}">
                  <a16:creationId xmlns:a16="http://schemas.microsoft.com/office/drawing/2014/main" id="{46F08914-9C7A-4E4A-AE50-0883BCC54514}"/>
                </a:ext>
              </a:extLst>
            </p:cNvPr>
            <p:cNvPicPr>
              <a:picLocks noChangeAspect="1"/>
            </p:cNvPicPr>
            <p:nvPr/>
          </p:nvPicPr>
          <p:blipFill>
            <a:blip r:embed="rId6"/>
            <a:stretch>
              <a:fillRect/>
            </a:stretch>
          </p:blipFill>
          <p:spPr>
            <a:xfrm>
              <a:off x="1743074" y="2107451"/>
              <a:ext cx="932056" cy="861724"/>
            </a:xfrm>
            <a:prstGeom prst="rect">
              <a:avLst/>
            </a:prstGeom>
          </p:spPr>
        </p:pic>
      </p:grpSp>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4"/>
          <a:stretch>
            <a:fillRect/>
          </a:stretch>
        </p:blipFill>
        <p:spPr>
          <a:xfrm>
            <a:off x="1733549" y="990600"/>
            <a:ext cx="10267951" cy="1183571"/>
          </a:xfrm>
          <a:prstGeom prst="rect">
            <a:avLst/>
          </a:prstGeom>
        </p:spPr>
      </p:pic>
      <p:pic>
        <p:nvPicPr>
          <p:cNvPr id="5" name="Picture 4">
            <a:extLst>
              <a:ext uri="{FF2B5EF4-FFF2-40B4-BE49-F238E27FC236}">
                <a16:creationId xmlns:a16="http://schemas.microsoft.com/office/drawing/2014/main" id="{0F693E60-E552-4315-8060-C5DB67201322}"/>
              </a:ext>
            </a:extLst>
          </p:cNvPr>
          <p:cNvPicPr>
            <a:picLocks noChangeAspect="1"/>
          </p:cNvPicPr>
          <p:nvPr/>
        </p:nvPicPr>
        <p:blipFill>
          <a:blip r:embed="rId5"/>
          <a:stretch>
            <a:fillRect/>
          </a:stretch>
        </p:blipFill>
        <p:spPr>
          <a:xfrm>
            <a:off x="1777436" y="2230944"/>
            <a:ext cx="10132045" cy="1034522"/>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ID Filter</a:t>
            </a:r>
          </a:p>
        </p:txBody>
      </p:sp>
      <p:pic>
        <p:nvPicPr>
          <p:cNvPr id="11" name="Picture 10">
            <a:extLst>
              <a:ext uri="{FF2B5EF4-FFF2-40B4-BE49-F238E27FC236}">
                <a16:creationId xmlns:a16="http://schemas.microsoft.com/office/drawing/2014/main" id="{3C01AE83-0644-4478-BEC4-88076AF484A7}"/>
              </a:ext>
            </a:extLst>
          </p:cNvPr>
          <p:cNvPicPr>
            <a:picLocks noChangeAspect="1"/>
          </p:cNvPicPr>
          <p:nvPr/>
        </p:nvPicPr>
        <p:blipFill>
          <a:blip r:embed="rId4"/>
          <a:stretch>
            <a:fillRect/>
          </a:stretch>
        </p:blipFill>
        <p:spPr>
          <a:xfrm>
            <a:off x="1733549" y="987094"/>
            <a:ext cx="10230021" cy="2118056"/>
          </a:xfrm>
          <a:prstGeom prst="rect">
            <a:avLst/>
          </a:prstGeom>
        </p:spPr>
      </p:pic>
    </p:spTree>
    <p:extLst>
      <p:ext uri="{BB962C8B-B14F-4D97-AF65-F5344CB8AC3E}">
        <p14:creationId xmlns:p14="http://schemas.microsoft.com/office/powerpoint/2010/main" val="352738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ID Filter</a:t>
            </a:r>
          </a:p>
        </p:txBody>
      </p:sp>
      <p:pic>
        <p:nvPicPr>
          <p:cNvPr id="14" name="Picture 13">
            <a:extLst>
              <a:ext uri="{FF2B5EF4-FFF2-40B4-BE49-F238E27FC236}">
                <a16:creationId xmlns:a16="http://schemas.microsoft.com/office/drawing/2014/main" id="{205C7C33-5915-4104-BAE7-1EC7199EBC77}"/>
              </a:ext>
            </a:extLst>
          </p:cNvPr>
          <p:cNvPicPr>
            <a:picLocks noChangeAspect="1"/>
          </p:cNvPicPr>
          <p:nvPr/>
        </p:nvPicPr>
        <p:blipFill rotWithShape="1">
          <a:blip r:embed="rId4"/>
          <a:srcRect l="131" t="2194" r="481" b="3228"/>
          <a:stretch/>
        </p:blipFill>
        <p:spPr>
          <a:xfrm>
            <a:off x="1731169" y="997117"/>
            <a:ext cx="10220058" cy="1112671"/>
          </a:xfrm>
          <a:prstGeom prst="rect">
            <a:avLst/>
          </a:prstGeom>
        </p:spPr>
      </p:pic>
      <p:pic>
        <p:nvPicPr>
          <p:cNvPr id="5" name="Picture 4">
            <a:extLst>
              <a:ext uri="{FF2B5EF4-FFF2-40B4-BE49-F238E27FC236}">
                <a16:creationId xmlns:a16="http://schemas.microsoft.com/office/drawing/2014/main" id="{1EC6ED00-04A2-4715-A1E8-DF3E01E3B926}"/>
              </a:ext>
            </a:extLst>
          </p:cNvPr>
          <p:cNvPicPr>
            <a:picLocks noChangeAspect="1"/>
          </p:cNvPicPr>
          <p:nvPr/>
        </p:nvPicPr>
        <p:blipFill>
          <a:blip r:embed="rId5"/>
          <a:stretch>
            <a:fillRect/>
          </a:stretch>
        </p:blipFill>
        <p:spPr>
          <a:xfrm>
            <a:off x="1777436" y="2109788"/>
            <a:ext cx="10132045" cy="1034522"/>
          </a:xfrm>
          <a:prstGeom prst="rect">
            <a:avLst/>
          </a:prstGeom>
        </p:spPr>
      </p:pic>
    </p:spTree>
    <p:extLst>
      <p:ext uri="{BB962C8B-B14F-4D97-AF65-F5344CB8AC3E}">
        <p14:creationId xmlns:p14="http://schemas.microsoft.com/office/powerpoint/2010/main" val="181583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spTree>
    <p:extLst>
      <p:ext uri="{BB962C8B-B14F-4D97-AF65-F5344CB8AC3E}">
        <p14:creationId xmlns:p14="http://schemas.microsoft.com/office/powerpoint/2010/main" val="85671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9"/>
          <a:stretch>
            <a:fillRect/>
          </a:stretch>
        </p:blipFill>
        <p:spPr>
          <a:xfrm>
            <a:off x="1733550" y="1256206"/>
            <a:ext cx="10210799" cy="333755"/>
          </a:xfrm>
          <a:prstGeom prst="rect">
            <a:avLst/>
          </a:prstGeom>
        </p:spPr>
      </p:pic>
      <p:pic>
        <p:nvPicPr>
          <p:cNvPr id="6" name="Picture 5">
            <a:extLst>
              <a:ext uri="{FF2B5EF4-FFF2-40B4-BE49-F238E27FC236}">
                <a16:creationId xmlns:a16="http://schemas.microsoft.com/office/drawing/2014/main" id="{31CFDC6B-6AB6-4CD7-A345-DC35ED1F7FF2}"/>
              </a:ext>
            </a:extLst>
          </p:cNvPr>
          <p:cNvPicPr>
            <a:picLocks noChangeAspect="1"/>
          </p:cNvPicPr>
          <p:nvPr/>
        </p:nvPicPr>
        <p:blipFill>
          <a:blip r:embed="rId10"/>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7" name="Picture 6">
            <a:extLst>
              <a:ext uri="{FF2B5EF4-FFF2-40B4-BE49-F238E27FC236}">
                <a16:creationId xmlns:a16="http://schemas.microsoft.com/office/drawing/2014/main" id="{55507CFC-EC08-4708-B667-3EECBA3BCF0A}"/>
              </a:ext>
            </a:extLst>
          </p:cNvPr>
          <p:cNvPicPr>
            <a:picLocks noChangeAspect="1"/>
          </p:cNvPicPr>
          <p:nvPr/>
        </p:nvPicPr>
        <p:blipFill>
          <a:blip r:embed="rId11"/>
          <a:stretch>
            <a:fillRect/>
          </a:stretch>
        </p:blipFill>
        <p:spPr>
          <a:xfrm>
            <a:off x="2953249" y="2944888"/>
            <a:ext cx="2621381" cy="845853"/>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9" name="Picture 8">
            <a:extLst>
              <a:ext uri="{FF2B5EF4-FFF2-40B4-BE49-F238E27FC236}">
                <a16:creationId xmlns:a16="http://schemas.microsoft.com/office/drawing/2014/main" id="{DD404D62-97AD-4651-9E3D-73DBAE8D35C5}"/>
              </a:ext>
            </a:extLst>
          </p:cNvPr>
          <p:cNvPicPr>
            <a:picLocks noChangeAspect="1"/>
          </p:cNvPicPr>
          <p:nvPr/>
        </p:nvPicPr>
        <p:blipFill>
          <a:blip r:embed="rId10"/>
          <a:stretch>
            <a:fillRect/>
          </a:stretch>
        </p:blipFill>
        <p:spPr>
          <a:xfrm>
            <a:off x="2953249" y="2944888"/>
            <a:ext cx="2621381" cy="845853"/>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53" name="Image" r:id="rId7" imgW="13599720" imgH="888840" progId="Photoshop.Image.13">
                  <p:embed/>
                </p:oleObj>
              </mc:Choice>
              <mc:Fallback>
                <p:oleObj name="Image" r:id="rId7" imgW="13599720" imgH="888840" progId="Photoshop.Image.13">
                  <p:embed/>
                  <p:pic>
                    <p:nvPicPr>
                      <p:cNvPr id="0" name=""/>
                      <p:cNvPicPr/>
                      <p:nvPr/>
                    </p:nvPicPr>
                    <p:blipFill>
                      <a:blip r:embed="rId8"/>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9">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9"/>
            <a:srcRect t="36640" r="50687" b="46274"/>
            <a:stretch/>
          </p:blipFill>
          <p:spPr>
            <a:xfrm>
              <a:off x="1856857" y="1340059"/>
              <a:ext cx="3847098" cy="114300"/>
            </a:xfrm>
            <a:prstGeom prst="rect">
              <a:avLst/>
            </a:prstGeom>
          </p:spPr>
        </p:pic>
      </p:grpSp>
      <p:pic>
        <p:nvPicPr>
          <p:cNvPr id="19" name="Picture 18">
            <a:extLst>
              <a:ext uri="{FF2B5EF4-FFF2-40B4-BE49-F238E27FC236}">
                <a16:creationId xmlns:a16="http://schemas.microsoft.com/office/drawing/2014/main" id="{CEDB832A-028E-4ABE-9EEC-352988EF2010}"/>
              </a:ext>
            </a:extLst>
          </p:cNvPr>
          <p:cNvPicPr>
            <a:picLocks noChangeAspect="1"/>
          </p:cNvPicPr>
          <p:nvPr/>
        </p:nvPicPr>
        <p:blipFill>
          <a:blip r:embed="rId10"/>
          <a:stretch>
            <a:fillRect/>
          </a:stretch>
        </p:blipFill>
        <p:spPr>
          <a:xfrm>
            <a:off x="2013284" y="2122819"/>
            <a:ext cx="9667511" cy="3275464"/>
          </a:xfrm>
          <a:prstGeom prst="rect">
            <a:avLst/>
          </a:prstGeom>
        </p:spPr>
      </p:pic>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6"/>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7">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7"/>
            <a:srcRect t="36640" r="50687" b="46274"/>
            <a:stretch/>
          </p:blipFill>
          <p:spPr>
            <a:xfrm>
              <a:off x="1856857" y="1340059"/>
              <a:ext cx="3847098" cy="114300"/>
            </a:xfrm>
            <a:prstGeom prst="rect">
              <a:avLst/>
            </a:prstGeom>
          </p:spPr>
        </p:pic>
      </p:grpSp>
      <p:pic>
        <p:nvPicPr>
          <p:cNvPr id="8" name="Picture 7">
            <a:extLst>
              <a:ext uri="{FF2B5EF4-FFF2-40B4-BE49-F238E27FC236}">
                <a16:creationId xmlns:a16="http://schemas.microsoft.com/office/drawing/2014/main" id="{BA891303-242E-4C04-A708-22B11E26B0BC}"/>
              </a:ext>
            </a:extLst>
          </p:cNvPr>
          <p:cNvPicPr>
            <a:picLocks noChangeAspect="1"/>
          </p:cNvPicPr>
          <p:nvPr/>
        </p:nvPicPr>
        <p:blipFill>
          <a:blip r:embed="rId8"/>
          <a:stretch>
            <a:fillRect/>
          </a:stretch>
        </p:blipFill>
        <p:spPr>
          <a:xfrm>
            <a:off x="2030858" y="2106505"/>
            <a:ext cx="9545053" cy="3260170"/>
          </a:xfrm>
          <a:prstGeom prst="rect">
            <a:avLst/>
          </a:prstGeom>
        </p:spPr>
      </p:pic>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9"/>
          <a:srcRect b="32979"/>
          <a:stretch/>
        </p:blipFill>
        <p:spPr>
          <a:xfrm>
            <a:off x="907194" y="5038817"/>
            <a:ext cx="10629168" cy="1225626"/>
          </a:xfrm>
          <a:prstGeom prst="rect">
            <a:avLst/>
          </a:prstGeom>
        </p:spPr>
      </p:pic>
      <p:pic>
        <p:nvPicPr>
          <p:cNvPr id="6" name="Picture 5">
            <a:extLst>
              <a:ext uri="{FF2B5EF4-FFF2-40B4-BE49-F238E27FC236}">
                <a16:creationId xmlns:a16="http://schemas.microsoft.com/office/drawing/2014/main" id="{64AE3537-2E03-47C8-8B58-ED1DDBCDE599}"/>
              </a:ext>
            </a:extLst>
          </p:cNvPr>
          <p:cNvPicPr>
            <a:picLocks noChangeAspect="1"/>
          </p:cNvPicPr>
          <p:nvPr/>
        </p:nvPicPr>
        <p:blipFill>
          <a:blip r:embed="rId10"/>
          <a:stretch>
            <a:fillRect/>
          </a:stretch>
        </p:blipFill>
        <p:spPr>
          <a:xfrm>
            <a:off x="852203" y="1067398"/>
            <a:ext cx="10629167" cy="3871882"/>
          </a:xfrm>
          <a:prstGeom prst="rect">
            <a:avLst/>
          </a:prstGeom>
        </p:spPr>
      </p:pic>
      <p:pic>
        <p:nvPicPr>
          <p:cNvPr id="2" name="Picture 1">
            <a:extLst>
              <a:ext uri="{FF2B5EF4-FFF2-40B4-BE49-F238E27FC236}">
                <a16:creationId xmlns:a16="http://schemas.microsoft.com/office/drawing/2014/main" id="{E4CBED24-4A9F-42E3-8AB8-C049BB398F40}"/>
              </a:ext>
            </a:extLst>
          </p:cNvPr>
          <p:cNvPicPr>
            <a:picLocks noChangeAspect="1"/>
          </p:cNvPicPr>
          <p:nvPr/>
        </p:nvPicPr>
        <p:blipFill>
          <a:blip r:embed="rId11"/>
          <a:stretch>
            <a:fillRect/>
          </a:stretch>
        </p:blipFill>
        <p:spPr>
          <a:xfrm>
            <a:off x="1394259" y="1488884"/>
            <a:ext cx="9545053" cy="3260170"/>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445</Words>
  <Application>Microsoft Office PowerPoint</Application>
  <PresentationFormat>Widescreen</PresentationFormat>
  <Paragraphs>42</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Selecting a File ID Filter</vt:lpstr>
      <vt:lpstr>3.2.4 – Risk and File Extension-based Views – Adding a File ID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79</cp:revision>
  <dcterms:created xsi:type="dcterms:W3CDTF">2020-09-20T14:55:58Z</dcterms:created>
  <dcterms:modified xsi:type="dcterms:W3CDTF">2020-09-28T21:55:58Z</dcterms:modified>
</cp:coreProperties>
</file>