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4" r:id="rId4"/>
    <p:sldId id="275" r:id="rId5"/>
    <p:sldId id="285" r:id="rId6"/>
    <p:sldId id="259" r:id="rId7"/>
    <p:sldId id="283" r:id="rId8"/>
    <p:sldId id="284" r:id="rId9"/>
    <p:sldId id="260" r:id="rId10"/>
    <p:sldId id="261" r:id="rId11"/>
    <p:sldId id="262" r:id="rId12"/>
    <p:sldId id="263" r:id="rId13"/>
    <p:sldId id="281" r:id="rId14"/>
    <p:sldId id="265" r:id="rId15"/>
    <p:sldId id="278" r:id="rId16"/>
    <p:sldId id="282" r:id="rId17"/>
    <p:sldId id="266" r:id="rId18"/>
    <p:sldId id="277" r:id="rId19"/>
    <p:sldId id="268" r:id="rId20"/>
    <p:sldId id="279" r:id="rId21"/>
    <p:sldId id="28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571"/>
    <a:srgbClr val="1A919A"/>
    <a:srgbClr val="89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38B-55AE-4351-BB05-58087A95BDC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0440-3A0D-4E15-9F84-15F789B00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D2F-E27B-48EA-B990-E9F34E8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4C26-FBF7-4581-A046-219D88E7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63F-6A53-4893-BFD0-5558B15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567C-2E81-40CB-A1AA-E01D1CC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ED1-FC8A-4BB8-B091-EC0A214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EAD8-0FEA-461E-86B2-54966459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EC71-99A0-4FF7-BD7A-025C121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D3B4-6667-4F3C-807B-B088E589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4F57-9743-4FB3-807F-9C32E2A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DEDB-55B6-49AC-B2A5-F3AB363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82E2-6C00-4573-AEFD-A6FF6A9F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127A-7321-4E9B-9613-EE07F158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06E-4055-4792-85BA-8393633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AC1A-15DB-4BB0-B040-B928B48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7A6C-2AAE-443B-BF2E-53C19EB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09B-4C7E-42A8-AA4E-885F295D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E679-D125-4BAE-B28F-83A25B6B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8FA-C2A8-4164-8B78-E860D8B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CBA7-6811-4990-9668-87D2C58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0DC-F2DB-4830-9092-BEA97B6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675-0671-472A-88FD-25F2D50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4A39-0C85-47C4-845F-5E10C1E5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7CB4-A211-4360-B732-6C48AA1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E128-0386-494B-872C-38324E75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E7AF-DE2D-40B5-83CD-921A6669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3AE-40AF-41C9-8A99-FAE5D502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490-A382-4FEE-AF90-9F86996F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B6F-B74D-4F77-A8A3-0637D581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EB6D-6F68-4CBF-828A-BD82F576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696-FB69-4328-BE2A-E45F69A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52CD5-76BF-491E-8656-D3AC89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60F-F8E1-4282-9A8F-038B48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232-A0B6-4133-B7D1-00F3E32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A54A-05E2-429B-B503-F5B550E0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42E5-AB6F-477E-9109-EFA487FC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84A5D-F03B-4974-8C0B-BB40A12A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2606-6811-45E1-9E38-B81B6C3D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2D26-F839-44D5-92A5-23D3A7C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4E7F-E732-4499-815A-5D8CE29D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45F-E4E7-4DF1-8EEE-E4E6B71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20828-ACCC-420A-9E56-8F23227B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916A-5568-4CBC-82AF-E9FD8C2E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F5C8-FD65-46F0-B40A-FFB0F81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4390-62F7-4831-BAC7-DFE1887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F67B-B281-4489-BA64-FE676A12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C450-1628-4E29-BB38-A0C4308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9D5-DAB6-4970-83EC-B14F78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8004-4CAC-4EB7-8D94-1DD6276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A26DF-DD25-4419-A42D-438F75E4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7639-5601-4C6B-A128-FBA8ACB2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4E2B-9C1D-4276-88AE-06E6162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B810-E77A-474B-A4B8-1FA6804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4EE-6E1A-4214-9A2D-A7234394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4AB00-6858-4EC0-BD44-CD9E57BB4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C800-BDC9-4EF1-8366-C3BB2271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BA4B-56FC-42FB-AF17-F255487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D26A-B294-4DB7-A804-9BFAB69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7EC9-E590-4EE3-AE06-A96CF64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1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63FD-3D73-49F6-BD5B-FC0655B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0D12-2513-4138-91DA-703F86E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5A18-1896-4E97-8DBA-895E9F81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C7A1-A2FE-47F2-A82A-8B79412D5120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13B6-3C93-4D69-813E-BACE7514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1E38-8077-423D-88B2-FE6E20CF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letrust/program-icap/wiki/Abridged-Amendment-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5.wdp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image" Target="../media/image7.png"/><Relationship Id="rId5" Type="http://schemas.openxmlformats.org/officeDocument/2006/relationships/chart" Target="../charts/chart3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image" Target="../media/image10.png"/><Relationship Id="rId5" Type="http://schemas.openxmlformats.org/officeDocument/2006/relationships/chart" Target="../charts/chart5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632-3A21-49CB-A8A7-B9B652F7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090"/>
            <a:ext cx="9144000" cy="702595"/>
          </a:xfrm>
        </p:spPr>
        <p:txBody>
          <a:bodyPr>
            <a:normAutofit/>
          </a:bodyPr>
          <a:lstStyle/>
          <a:p>
            <a:r>
              <a:rPr lang="en-GB" sz="3600" b="1" dirty="0"/>
              <a:t>Wireframe – </a:t>
            </a:r>
            <a:r>
              <a:rPr lang="en-GB" sz="3600" b="1" dirty="0">
                <a:solidFill>
                  <a:srgbClr val="24292E"/>
                </a:solidFill>
              </a:rPr>
              <a:t>ICAP</a:t>
            </a:r>
            <a:r>
              <a:rPr lang="en-GB" sz="3600" b="1" i="0" dirty="0">
                <a:solidFill>
                  <a:srgbClr val="24292E"/>
                </a:solidFill>
                <a:effectLst/>
              </a:rPr>
              <a:t> Management UI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D1E5F-D73E-4FDD-893D-2B04CBD2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7685"/>
            <a:ext cx="9144000" cy="536511"/>
          </a:xfrm>
        </p:spPr>
        <p:txBody>
          <a:bodyPr>
            <a:normAutofit/>
          </a:bodyPr>
          <a:lstStyle/>
          <a:p>
            <a:r>
              <a:rPr lang="en-GB" sz="1200" dirty="0">
                <a:hlinkClick r:id="rId2"/>
              </a:rPr>
              <a:t>https://github.com/filetrust/program-icap/wiki/Abridged-Amendment-3</a:t>
            </a:r>
            <a:endParaRPr lang="en-GB" sz="12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BA5A4-F64B-4179-ADC6-4F12A5A7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5228253" y="1491985"/>
            <a:ext cx="1735493" cy="4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View a Previous Policy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48634-8846-4BBB-B002-5CDD0825C44D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E6A3D1-4D2D-469E-9E23-0A85A1E51371}"/>
                </a:ext>
              </a:extLst>
            </p:cNvPr>
            <p:cNvGrpSpPr/>
            <p:nvPr/>
          </p:nvGrpSpPr>
          <p:grpSpPr>
            <a:xfrm>
              <a:off x="100529" y="467349"/>
              <a:ext cx="11990941" cy="6285876"/>
              <a:chOff x="100529" y="467349"/>
              <a:chExt cx="11990941" cy="62858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7FD72ED-E1B1-4062-9BF8-8A17BFD0E0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t="6805"/>
              <a:stretch/>
            </p:blipFill>
            <p:spPr>
              <a:xfrm>
                <a:off x="100529" y="467349"/>
                <a:ext cx="11990941" cy="62858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8FE4EA-7640-4AEC-AA6A-143865BB0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30376" y="498278"/>
                <a:ext cx="4651374" cy="26318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711627-7BE6-4D33-B895-A94CB020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47849" y="997822"/>
              <a:ext cx="9912923" cy="85002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6E7151-AA3F-4CD5-9AD6-8E6CD2142D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105" b="539"/>
          <a:stretch/>
        </p:blipFill>
        <p:spPr>
          <a:xfrm>
            <a:off x="740367" y="1333570"/>
            <a:ext cx="11075396" cy="450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A01E2-21C3-4024-AA1F-504D35A1A9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19" t="15625" r="2930" b="27670"/>
          <a:stretch/>
        </p:blipFill>
        <p:spPr>
          <a:xfrm>
            <a:off x="788987" y="1730551"/>
            <a:ext cx="10747375" cy="391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BD407-D9D6-4B57-8191-FF9CD6183E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631" y="2319078"/>
            <a:ext cx="1142907" cy="2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DB1ADE-BC05-4632-86F3-E5AE16182682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7AEADE-FDF0-42EE-940A-2598ED33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F65338-4E21-49B3-9120-B2780C8F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C4D70-C9B9-444E-96F6-CB8E91A1A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460" y="1346829"/>
            <a:ext cx="10189997" cy="13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5E3C00-D803-46DA-966B-05B729484185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75CF61-A5E8-44B0-B772-A1E711CCC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0F1ADF-AE33-46BC-8F35-C13DFA85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EA9E8-28BF-4AFD-830A-2D757E4F3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578" y="768191"/>
            <a:ext cx="9011571" cy="53216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Clicking a Row in the Table</a:t>
            </a:r>
          </a:p>
        </p:txBody>
      </p:sp>
    </p:spTree>
    <p:extLst>
      <p:ext uri="{BB962C8B-B14F-4D97-AF65-F5344CB8AC3E}">
        <p14:creationId xmlns:p14="http://schemas.microsoft.com/office/powerpoint/2010/main" val="85671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DAD1AD-52B1-472E-92CA-387D40F8EE79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7AEADE-FDF0-42EE-940A-2598ED33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0CD8B6-3783-4119-9496-2B864DAB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04300D-9399-4A4F-9C3C-614CFF135593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B8F9C-2743-4738-B5AB-1DF1FF102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FC6CBD4-1481-4745-B50C-6FEEA0BB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Selecting a File Type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6" y="3036756"/>
            <a:ext cx="10043489" cy="1030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528F1-E94A-40BA-8BC6-7AC97F2DA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573" y="949911"/>
            <a:ext cx="10233302" cy="4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5E8228-1030-4439-BB71-EE1D574C56D5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3F4982-33E1-49F9-8A9B-C45CD9506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CEC98A-DAC3-4F39-849E-8B5C33DEA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9AF98A-E27F-4A60-9ED2-BFEDEE00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980220"/>
            <a:ext cx="10248900" cy="1173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Adding a File Type Filter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58E3AE-1C27-4139-B6D8-C69445F2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2272198"/>
            <a:ext cx="10191750" cy="10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4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D69F57-8954-44EE-9497-D259B14A93C8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7AEADE-FDF0-42EE-940A-2598ED33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64A162-F5B2-4FB8-B609-3E1065BF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38B17F-1C02-4BAB-89BF-0D0201C7E31B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7A9C8C-5BE6-440D-B5AD-4C27441E1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D5B138F-A878-4B75-AF26-06B0EE68C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Selecting an Outcome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1507894"/>
            <a:ext cx="10043489" cy="1030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0C0A5-735E-427B-B708-92C247CA7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4" y="1003272"/>
            <a:ext cx="10220325" cy="20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70FD94C-5C4D-4F58-806A-BC31CA54A192}"/>
              </a:ext>
            </a:extLst>
          </p:cNvPr>
          <p:cNvGrpSpPr/>
          <p:nvPr/>
        </p:nvGrpSpPr>
        <p:grpSpPr>
          <a:xfrm>
            <a:off x="117754" y="499723"/>
            <a:ext cx="11956491" cy="6289616"/>
            <a:chOff x="117754" y="499723"/>
            <a:chExt cx="11956491" cy="62896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9D8351-5946-4BCD-A162-DF57024FD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1"/>
            <a:stretch/>
          </p:blipFill>
          <p:spPr>
            <a:xfrm>
              <a:off x="117754" y="499725"/>
              <a:ext cx="11956491" cy="628961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B88689-7C7F-4AEE-AAA6-B20AB343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1" y="499723"/>
              <a:ext cx="1500789" cy="628961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Adding an Outcome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2275771"/>
            <a:ext cx="10043489" cy="103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03FE0-A948-4F49-9E47-AC721FA04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49" y="990600"/>
            <a:ext cx="10267951" cy="11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D8509B-B1E1-4D64-B49C-9F2E494D586E}"/>
              </a:ext>
            </a:extLst>
          </p:cNvPr>
          <p:cNvGrpSpPr/>
          <p:nvPr/>
        </p:nvGrpSpPr>
        <p:grpSpPr>
          <a:xfrm>
            <a:off x="142874" y="496122"/>
            <a:ext cx="11887201" cy="6249160"/>
            <a:chOff x="142874" y="496122"/>
            <a:chExt cx="11887201" cy="62491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1506C3-C4CE-4784-8AF3-026BA48CC800}"/>
                </a:ext>
              </a:extLst>
            </p:cNvPr>
            <p:cNvGrpSpPr/>
            <p:nvPr/>
          </p:nvGrpSpPr>
          <p:grpSpPr>
            <a:xfrm>
              <a:off x="142874" y="496123"/>
              <a:ext cx="11887201" cy="6249159"/>
              <a:chOff x="142874" y="496123"/>
              <a:chExt cx="11887201" cy="624915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108231C-E07F-49A6-855A-DF215A806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42"/>
              <a:stretch/>
            </p:blipFill>
            <p:spPr>
              <a:xfrm>
                <a:off x="142874" y="496123"/>
                <a:ext cx="11887201" cy="624915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95E984F-30ED-4467-AF0A-2AA580DBBC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366" t="19208" r="55109" b="74952"/>
              <a:stretch/>
            </p:blipFill>
            <p:spPr>
              <a:xfrm>
                <a:off x="1757460" y="995774"/>
                <a:ext cx="3390787" cy="390525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6F9E09-4A3B-48F3-BED7-E53E35DC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4" y="496122"/>
              <a:ext cx="1492614" cy="6249160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5BC248-6D6C-4377-A68D-5309D19CE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786" y="1501422"/>
            <a:ext cx="4032933" cy="4466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46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B661F0-1C3E-4DF9-8667-D7DCCEB97928}"/>
              </a:ext>
            </a:extLst>
          </p:cNvPr>
          <p:cNvGrpSpPr/>
          <p:nvPr/>
        </p:nvGrpSpPr>
        <p:grpSpPr>
          <a:xfrm>
            <a:off x="132559" y="380999"/>
            <a:ext cx="11926881" cy="6284620"/>
            <a:chOff x="132559" y="380999"/>
            <a:chExt cx="11926881" cy="62846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714B7C-7372-4342-AB3E-29E3F2FC3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23"/>
            <a:stretch/>
          </p:blipFill>
          <p:spPr>
            <a:xfrm>
              <a:off x="132559" y="381000"/>
              <a:ext cx="11926881" cy="628461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89D4B5-282B-42C2-AC42-5BCA86C0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60" y="380999"/>
              <a:ext cx="1498114" cy="628462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952693"/>
              </p:ext>
            </p:extLst>
          </p:nvPr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08924"/>
              </p:ext>
            </p:extLst>
          </p:nvPr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725" y="2086295"/>
            <a:ext cx="2095201" cy="711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86CF6C-4CE7-4291-8C86-F28424C06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7225" y="2086295"/>
            <a:ext cx="2095201" cy="6859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5DBAB-2417-4AB1-A2C3-38B4ABD39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9558" y="3051770"/>
            <a:ext cx="2095200" cy="6785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2F97FF-9C9A-4558-9F93-855AF15AD80C}"/>
              </a:ext>
            </a:extLst>
          </p:cNvPr>
          <p:cNvGrpSpPr/>
          <p:nvPr/>
        </p:nvGrpSpPr>
        <p:grpSpPr>
          <a:xfrm>
            <a:off x="142874" y="496122"/>
            <a:ext cx="11887201" cy="6249160"/>
            <a:chOff x="142874" y="496122"/>
            <a:chExt cx="11887201" cy="62491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1506C3-C4CE-4784-8AF3-026BA48CC800}"/>
                </a:ext>
              </a:extLst>
            </p:cNvPr>
            <p:cNvGrpSpPr/>
            <p:nvPr/>
          </p:nvGrpSpPr>
          <p:grpSpPr>
            <a:xfrm>
              <a:off x="142874" y="496123"/>
              <a:ext cx="11887201" cy="6249159"/>
              <a:chOff x="142874" y="496123"/>
              <a:chExt cx="11887201" cy="624915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108231C-E07F-49A6-855A-DF215A806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42"/>
              <a:stretch/>
            </p:blipFill>
            <p:spPr>
              <a:xfrm>
                <a:off x="142874" y="496123"/>
                <a:ext cx="11887201" cy="624915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95E984F-30ED-4467-AF0A-2AA580DBBC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366" t="19208" r="55109" b="74952"/>
              <a:stretch/>
            </p:blipFill>
            <p:spPr>
              <a:xfrm>
                <a:off x="1757460" y="995774"/>
                <a:ext cx="3390787" cy="390525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1ADAA4-3C23-4F20-BF78-A53DAEE0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4" y="496122"/>
              <a:ext cx="1492614" cy="624916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05BEC-0B1F-4F51-BB95-16761433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848" y="1021174"/>
            <a:ext cx="10121900" cy="5530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D4CA-8D67-40E9-85AB-446711993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074" y="1425014"/>
            <a:ext cx="4032933" cy="4437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7DB438-B16E-472F-A40C-987C8306AC64}"/>
              </a:ext>
            </a:extLst>
          </p:cNvPr>
          <p:cNvGrpSpPr/>
          <p:nvPr/>
        </p:nvGrpSpPr>
        <p:grpSpPr>
          <a:xfrm>
            <a:off x="7269626" y="1380564"/>
            <a:ext cx="3971097" cy="4981315"/>
            <a:chOff x="6975512" y="1514783"/>
            <a:chExt cx="3540771" cy="44415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F128EA-9229-4D8B-84DE-4C12C4066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468" b="6728"/>
            <a:stretch/>
          </p:blipFill>
          <p:spPr>
            <a:xfrm>
              <a:off x="6975512" y="1762125"/>
              <a:ext cx="3540771" cy="4194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05081B-F8CD-4A85-9ADE-36F6051A440D}"/>
                </a:ext>
              </a:extLst>
            </p:cNvPr>
            <p:cNvSpPr/>
            <p:nvPr/>
          </p:nvSpPr>
          <p:spPr>
            <a:xfrm>
              <a:off x="7166860" y="1519898"/>
              <a:ext cx="752547" cy="233979"/>
            </a:xfrm>
            <a:prstGeom prst="rect">
              <a:avLst/>
            </a:prstGeom>
            <a:solidFill>
              <a:srgbClr val="1A9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PDF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01BF8-9D59-45A4-B637-4A17E3E1687F}"/>
                </a:ext>
              </a:extLst>
            </p:cNvPr>
            <p:cNvSpPr/>
            <p:nvPr/>
          </p:nvSpPr>
          <p:spPr>
            <a:xfrm>
              <a:off x="8115557" y="1514783"/>
              <a:ext cx="752547" cy="247341"/>
            </a:xfrm>
            <a:prstGeom prst="rect">
              <a:avLst/>
            </a:prstGeom>
            <a:solidFill>
              <a:srgbClr val="1A9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80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BB4037-276A-425F-B618-D2BFD19033BE}"/>
              </a:ext>
            </a:extLst>
          </p:cNvPr>
          <p:cNvGrpSpPr/>
          <p:nvPr/>
        </p:nvGrpSpPr>
        <p:grpSpPr>
          <a:xfrm>
            <a:off x="142874" y="496122"/>
            <a:ext cx="11887201" cy="6249160"/>
            <a:chOff x="142874" y="496122"/>
            <a:chExt cx="11887201" cy="62491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1506C3-C4CE-4784-8AF3-026BA48CC800}"/>
                </a:ext>
              </a:extLst>
            </p:cNvPr>
            <p:cNvGrpSpPr/>
            <p:nvPr/>
          </p:nvGrpSpPr>
          <p:grpSpPr>
            <a:xfrm>
              <a:off x="142874" y="496123"/>
              <a:ext cx="11887201" cy="6249159"/>
              <a:chOff x="142874" y="496123"/>
              <a:chExt cx="11887201" cy="624915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108231C-E07F-49A6-855A-DF215A806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42"/>
              <a:stretch/>
            </p:blipFill>
            <p:spPr>
              <a:xfrm>
                <a:off x="142874" y="496123"/>
                <a:ext cx="11887201" cy="624915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95E984F-30ED-4467-AF0A-2AA580DBBC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366" t="19208" r="55109" b="74952"/>
              <a:stretch/>
            </p:blipFill>
            <p:spPr>
              <a:xfrm>
                <a:off x="1757460" y="995774"/>
                <a:ext cx="3390787" cy="390525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123051-B79B-4A45-83B0-60AF772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4" y="496122"/>
              <a:ext cx="1492614" cy="624916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05BEC-0B1F-4F51-BB95-16761433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848" y="1021174"/>
            <a:ext cx="10121900" cy="5530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D4CA-8D67-40E9-85AB-446711993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074" y="1425014"/>
            <a:ext cx="4032933" cy="4437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CB61F-4B56-4EB7-BB79-BB47EE20E0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346"/>
          <a:stretch/>
        </p:blipFill>
        <p:spPr>
          <a:xfrm>
            <a:off x="7909903" y="2583879"/>
            <a:ext cx="2792557" cy="24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2389C65-2C76-4C72-AD6E-D6670EF0ABC9}"/>
              </a:ext>
            </a:extLst>
          </p:cNvPr>
          <p:cNvGrpSpPr/>
          <p:nvPr/>
        </p:nvGrpSpPr>
        <p:grpSpPr>
          <a:xfrm>
            <a:off x="142875" y="527619"/>
            <a:ext cx="11854305" cy="6241480"/>
            <a:chOff x="142875" y="527619"/>
            <a:chExt cx="11854305" cy="62414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1F69D9-48D3-45BD-A08C-5F73FCF85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97"/>
            <a:stretch/>
          </p:blipFill>
          <p:spPr>
            <a:xfrm>
              <a:off x="142875" y="527620"/>
              <a:ext cx="11854305" cy="62414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806FEA-623F-48BF-B995-96387E3B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6" y="527619"/>
              <a:ext cx="1484594" cy="6241479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BB7A2C8-8B6C-405E-8B1A-67E529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2E1FA-3D4F-4D2F-A0D7-F9F464B06C68}"/>
              </a:ext>
            </a:extLst>
          </p:cNvPr>
          <p:cNvGrpSpPr/>
          <p:nvPr/>
        </p:nvGrpSpPr>
        <p:grpSpPr>
          <a:xfrm>
            <a:off x="274721" y="1485901"/>
            <a:ext cx="11447379" cy="5283198"/>
            <a:chOff x="274721" y="1485901"/>
            <a:chExt cx="11447379" cy="5283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65BDF-DF6E-4F08-8C63-E16E5A114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06" t="21113" r="2747" b="62389"/>
            <a:stretch/>
          </p:blipFill>
          <p:spPr>
            <a:xfrm>
              <a:off x="1917699" y="1485901"/>
              <a:ext cx="9804401" cy="11049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9F27FE-8F0B-4D01-B2D1-FD6947A22327}"/>
                </a:ext>
              </a:extLst>
            </p:cNvPr>
            <p:cNvSpPr txBox="1"/>
            <p:nvPr/>
          </p:nvSpPr>
          <p:spPr>
            <a:xfrm>
              <a:off x="274721" y="6461322"/>
              <a:ext cx="112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ICAP - v1.0.0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Rebuild - v1.5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5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7A4BFB-B293-481E-A067-C25FC5F4097F}"/>
              </a:ext>
            </a:extLst>
          </p:cNvPr>
          <p:cNvGrpSpPr/>
          <p:nvPr/>
        </p:nvGrpSpPr>
        <p:grpSpPr>
          <a:xfrm>
            <a:off x="142875" y="527619"/>
            <a:ext cx="11854305" cy="6241480"/>
            <a:chOff x="142875" y="527619"/>
            <a:chExt cx="11854305" cy="62414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8E18B0-B2BB-4864-8266-8741C9F5C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97"/>
            <a:stretch/>
          </p:blipFill>
          <p:spPr>
            <a:xfrm>
              <a:off x="142875" y="527620"/>
              <a:ext cx="11854305" cy="62414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EC9F9-2005-4DDB-A709-93CDE275F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6" y="527619"/>
              <a:ext cx="1484594" cy="6241479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1208A30-0B9B-4B05-9B44-C8E72DFA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 -&gt; New User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F09245-CD76-4DFB-8FDD-10E54015C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92" t="18319" r="1149" b="2043"/>
          <a:stretch/>
        </p:blipFill>
        <p:spPr>
          <a:xfrm>
            <a:off x="9721516" y="6104021"/>
            <a:ext cx="1908509" cy="214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59AA6-3909-4155-9764-DDE8233E4F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33" t="25490" r="2532" b="54369"/>
          <a:stretch/>
        </p:blipFill>
        <p:spPr>
          <a:xfrm>
            <a:off x="2019300" y="1828800"/>
            <a:ext cx="961072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65AEE5-05F0-4118-A75B-DF09770D92EB}"/>
              </a:ext>
            </a:extLst>
          </p:cNvPr>
          <p:cNvGrpSpPr/>
          <p:nvPr/>
        </p:nvGrpSpPr>
        <p:grpSpPr>
          <a:xfrm>
            <a:off x="132559" y="380999"/>
            <a:ext cx="11926881" cy="6284620"/>
            <a:chOff x="132559" y="380999"/>
            <a:chExt cx="11926881" cy="62846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714B7C-7372-4342-AB3E-29E3F2FC3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23"/>
            <a:stretch/>
          </p:blipFill>
          <p:spPr>
            <a:xfrm>
              <a:off x="132559" y="381000"/>
              <a:ext cx="11926881" cy="62846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684827-4737-4990-B963-01A01738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60" y="380999"/>
              <a:ext cx="1498114" cy="628462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 – Date Picker </a:t>
            </a:r>
            <a:r>
              <a:rPr lang="en-GB" sz="1800" b="1" dirty="0" err="1"/>
              <a:t>Presets</a:t>
            </a:r>
            <a:endParaRPr lang="en-GB" sz="18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/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/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A913F-CEA0-4DEB-BBF7-6E9B119E8B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34" r="1412"/>
          <a:stretch/>
        </p:blipFill>
        <p:spPr>
          <a:xfrm>
            <a:off x="6672262" y="1506369"/>
            <a:ext cx="1281907" cy="1401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514D8C-CA5A-4593-A1D6-4507DA5098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469" y="2151627"/>
            <a:ext cx="2095201" cy="711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755A0-FD02-486C-8C1D-C5E35CD3C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969" y="2151627"/>
            <a:ext cx="2095201" cy="68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92003-29ED-4406-9DA1-1A44F85876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4302" y="3117102"/>
            <a:ext cx="2095200" cy="6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C1EDA6-5826-42E3-BB34-5DA820C3C21C}"/>
              </a:ext>
            </a:extLst>
          </p:cNvPr>
          <p:cNvGrpSpPr/>
          <p:nvPr/>
        </p:nvGrpSpPr>
        <p:grpSpPr>
          <a:xfrm>
            <a:off x="132559" y="380999"/>
            <a:ext cx="11926881" cy="6284620"/>
            <a:chOff x="132559" y="380999"/>
            <a:chExt cx="11926881" cy="62846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714B7C-7372-4342-AB3E-29E3F2FC3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23"/>
            <a:stretch/>
          </p:blipFill>
          <p:spPr>
            <a:xfrm>
              <a:off x="132559" y="381000"/>
              <a:ext cx="11926881" cy="6284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241895-D929-4BEA-AEC5-859B61AB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60" y="380999"/>
              <a:ext cx="1498114" cy="628462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 – Date Picker Custom Range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/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/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A172A-9B79-4019-ADE1-7052F6010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725" y="2086295"/>
            <a:ext cx="2095201" cy="711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565CC-299E-4429-8E9A-2FDCAC6198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7225" y="2086295"/>
            <a:ext cx="2095201" cy="68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57FA9-4667-4C42-A1BD-B6CDC4546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9558" y="3051770"/>
            <a:ext cx="2095200" cy="678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248B4-E04D-4089-A3CA-82CB54BA7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3255" y="1496928"/>
            <a:ext cx="4367213" cy="22811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15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9BD0-8728-4957-9F26-894BEEC5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8703-107B-4DE7-934F-22E8124B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221765-12B7-47BD-902D-B44E7539B41A}"/>
              </a:ext>
            </a:extLst>
          </p:cNvPr>
          <p:cNvGrpSpPr/>
          <p:nvPr/>
        </p:nvGrpSpPr>
        <p:grpSpPr>
          <a:xfrm>
            <a:off x="109020" y="457688"/>
            <a:ext cx="11973960" cy="6291872"/>
            <a:chOff x="109020" y="457688"/>
            <a:chExt cx="11973960" cy="62918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2272F8-8513-4C5E-B320-797C2EE2F298}"/>
                </a:ext>
              </a:extLst>
            </p:cNvPr>
            <p:cNvGrpSpPr/>
            <p:nvPr/>
          </p:nvGrpSpPr>
          <p:grpSpPr>
            <a:xfrm>
              <a:off x="109020" y="457688"/>
              <a:ext cx="11973960" cy="6291872"/>
              <a:chOff x="104776" y="438150"/>
              <a:chExt cx="11973960" cy="629187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FD92FC-4FEE-410B-9921-47DA8A48BC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84"/>
              <a:stretch/>
            </p:blipFill>
            <p:spPr>
              <a:xfrm>
                <a:off x="104776" y="438150"/>
                <a:ext cx="11973960" cy="6291872"/>
              </a:xfrm>
              <a:prstGeom prst="rect">
                <a:avLst/>
              </a:prstGeom>
            </p:spPr>
          </p:pic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19D3AC7-84E8-4FA2-AE95-07F8B99C95FD}"/>
                  </a:ext>
                </a:extLst>
              </p:cNvPr>
              <p:cNvSpPr/>
              <p:nvPr/>
            </p:nvSpPr>
            <p:spPr>
              <a:xfrm>
                <a:off x="1730376" y="946150"/>
                <a:ext cx="403224" cy="1143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5B94C1-D5E8-4A2F-9B17-855784D7A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20" y="457688"/>
              <a:ext cx="1496580" cy="6291872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/>
        </p:nvSpPr>
        <p:spPr>
          <a:xfrm>
            <a:off x="842444" y="108439"/>
            <a:ext cx="10515600" cy="29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/>
              <a:t>3.2.2 – Policy Management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50435F-943B-4FCC-ACCE-007DDD8A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6175" r="2476" b="67489"/>
          <a:stretch/>
        </p:blipFill>
        <p:spPr>
          <a:xfrm>
            <a:off x="1734620" y="4959837"/>
            <a:ext cx="10204450" cy="359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6B485A-43CE-45A2-8447-679AC959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857" y="1022838"/>
            <a:ext cx="9934575" cy="4052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14" t="15972" r="3085" b="28033"/>
          <a:stretch/>
        </p:blipFill>
        <p:spPr>
          <a:xfrm>
            <a:off x="2019309" y="1419345"/>
            <a:ext cx="9609667" cy="3491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127A3-82CF-4F20-9F6E-3F810D7944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"/>
          <a:stretch/>
        </p:blipFill>
        <p:spPr>
          <a:xfrm>
            <a:off x="1882257" y="5122527"/>
            <a:ext cx="9909175" cy="14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708D627-3D44-4380-BF96-D697ED5301F2}"/>
              </a:ext>
            </a:extLst>
          </p:cNvPr>
          <p:cNvGrpSpPr/>
          <p:nvPr/>
        </p:nvGrpSpPr>
        <p:grpSpPr>
          <a:xfrm>
            <a:off x="113263" y="438150"/>
            <a:ext cx="11950667" cy="6271852"/>
            <a:chOff x="113263" y="438150"/>
            <a:chExt cx="11950667" cy="62718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FD92FC-4FEE-410B-9921-47DA8A48B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84"/>
            <a:stretch/>
          </p:blipFill>
          <p:spPr>
            <a:xfrm>
              <a:off x="128069" y="438150"/>
              <a:ext cx="11935861" cy="627185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A2DF2A-DD66-4C91-90E3-39BE806A8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63" y="438150"/>
              <a:ext cx="1532177" cy="6271852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–Policy Edit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0361" r="2390" b="25790"/>
          <a:stretch/>
        </p:blipFill>
        <p:spPr>
          <a:xfrm>
            <a:off x="1730376" y="930275"/>
            <a:ext cx="10204450" cy="4156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46EBC-654E-4C1F-B22E-B4D47E8924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908"/>
          <a:stretch/>
        </p:blipFill>
        <p:spPr>
          <a:xfrm>
            <a:off x="1816208" y="5924777"/>
            <a:ext cx="10032786" cy="607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0435F-943B-4FCC-ACCE-007DDD8A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6175" r="2476" b="67489"/>
          <a:stretch/>
        </p:blipFill>
        <p:spPr>
          <a:xfrm>
            <a:off x="1730376" y="4940299"/>
            <a:ext cx="10204450" cy="359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C307A8-CA7C-464F-AA16-19424DCB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430" y="1837848"/>
            <a:ext cx="1097757" cy="251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55C90-B05F-4339-85A1-13767C64A2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5564" r="2390" b="25790"/>
          <a:stretch/>
        </p:blipFill>
        <p:spPr>
          <a:xfrm>
            <a:off x="1730376" y="1926591"/>
            <a:ext cx="10204450" cy="38174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9DC2B41-3DB1-4021-A5BE-14A8516F1028}"/>
              </a:ext>
            </a:extLst>
          </p:cNvPr>
          <p:cNvGrpSpPr/>
          <p:nvPr/>
        </p:nvGrpSpPr>
        <p:grpSpPr>
          <a:xfrm>
            <a:off x="1730376" y="1279275"/>
            <a:ext cx="10204450" cy="659311"/>
            <a:chOff x="1730376" y="1351866"/>
            <a:chExt cx="10204450" cy="6593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3B4A81-3E14-4DA2-BBB8-027D1F024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19" t="74645" r="2390" b="15227"/>
            <a:stretch/>
          </p:blipFill>
          <p:spPr>
            <a:xfrm>
              <a:off x="1730376" y="1351866"/>
              <a:ext cx="10204450" cy="65931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999384-21E7-4228-B87A-9F8125E54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491" t="77444" r="59748" b="16890"/>
            <a:stretch/>
          </p:blipFill>
          <p:spPr>
            <a:xfrm>
              <a:off x="1730376" y="1551539"/>
              <a:ext cx="1574800" cy="36877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C9959E-07CD-492D-B422-CC41D0F8E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7696" r="2476" b="67489"/>
          <a:stretch/>
        </p:blipFill>
        <p:spPr>
          <a:xfrm>
            <a:off x="1730376" y="5628102"/>
            <a:ext cx="10204450" cy="2731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3B3893-E9F5-4D00-A6C1-8FC94E7DA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430" y="2485164"/>
            <a:ext cx="1097757" cy="2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DA2211-6C91-4A78-8E93-1F90511C943E}"/>
              </a:ext>
            </a:extLst>
          </p:cNvPr>
          <p:cNvGrpSpPr/>
          <p:nvPr/>
        </p:nvGrpSpPr>
        <p:grpSpPr>
          <a:xfrm>
            <a:off x="104776" y="438150"/>
            <a:ext cx="11973960" cy="6291872"/>
            <a:chOff x="104776" y="438150"/>
            <a:chExt cx="11973960" cy="62918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FD92FC-4FEE-410B-9921-47DA8A48B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84"/>
            <a:stretch/>
          </p:blipFill>
          <p:spPr>
            <a:xfrm>
              <a:off x="104776" y="438150"/>
              <a:ext cx="11973960" cy="629187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C87C02-A179-48D9-8304-026CAEE5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76" y="438150"/>
              <a:ext cx="1532177" cy="6291872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Non Compliant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0362" r="2390" b="85199"/>
          <a:stretch/>
        </p:blipFill>
        <p:spPr>
          <a:xfrm>
            <a:off x="1730376" y="930275"/>
            <a:ext cx="10204450" cy="288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46EBC-654E-4C1F-B22E-B4D47E8924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1831"/>
          <a:stretch/>
        </p:blipFill>
        <p:spPr>
          <a:xfrm>
            <a:off x="1816208" y="1313429"/>
            <a:ext cx="10032786" cy="23727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0435F-943B-4FCC-ACCE-007DDD8A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6175" r="2476" b="67489"/>
          <a:stretch/>
        </p:blipFill>
        <p:spPr>
          <a:xfrm>
            <a:off x="1730376" y="4940299"/>
            <a:ext cx="10204450" cy="3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27D6F6-2341-4538-B160-EBAF2BDFF87B}"/>
              </a:ext>
            </a:extLst>
          </p:cNvPr>
          <p:cNvGrpSpPr/>
          <p:nvPr/>
        </p:nvGrpSpPr>
        <p:grpSpPr>
          <a:xfrm>
            <a:off x="100529" y="467349"/>
            <a:ext cx="11990941" cy="6285262"/>
            <a:chOff x="100529" y="467349"/>
            <a:chExt cx="11990941" cy="62852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893D46-6D3A-4FFF-BC2E-E1447834D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14"/>
            <a:stretch/>
          </p:blipFill>
          <p:spPr>
            <a:xfrm>
              <a:off x="100529" y="467349"/>
              <a:ext cx="11990941" cy="628526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8EF146-309A-42D3-AE9B-CFF7964ED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29" y="467349"/>
              <a:ext cx="1532177" cy="6271852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Policy History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11627-7BE6-4D33-B895-A94CB020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554" y="965737"/>
            <a:ext cx="10223835" cy="8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189</Words>
  <Application>Microsoft Office PowerPoint</Application>
  <PresentationFormat>Widescreen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Wireframe – ICAP Management UI</vt:lpstr>
      <vt:lpstr>3.2.1 – Performance Display</vt:lpstr>
      <vt:lpstr>3.2.1 – Performance Display – Date Picker Presets</vt:lpstr>
      <vt:lpstr>3.2.1 – Performance Display – Date Picker Custom Range</vt:lpstr>
      <vt:lpstr>PowerPoint Presentation</vt:lpstr>
      <vt:lpstr>PowerPoint Presentation</vt:lpstr>
      <vt:lpstr>3.2.2 – Policy Management –Policy Edit</vt:lpstr>
      <vt:lpstr>3.2.2 – Policy Management – Non Compliant Files</vt:lpstr>
      <vt:lpstr>3.2.2 – Policy Management – Policy History</vt:lpstr>
      <vt:lpstr>3.2.2 – Policy Management – View a Previous Policy</vt:lpstr>
      <vt:lpstr>3.2.4 – Risk and File Extension-based Views</vt:lpstr>
      <vt:lpstr>3.2.4 – Risk and File Extension-based Views – Clicking a Row in the Table</vt:lpstr>
      <vt:lpstr>3.2.4 – Risk and File Extension-based Views</vt:lpstr>
      <vt:lpstr>3.2.4 – Risk and File Extension-based Views – Selecting a File Type Filter</vt:lpstr>
      <vt:lpstr>3.2.4 – Risk and File Extension-based Views – Adding a File Type Filter</vt:lpstr>
      <vt:lpstr>3.2.4 – Risk and File Extension-based Views</vt:lpstr>
      <vt:lpstr>3.2.4 – Risk and File Extension-based Views – Selecting an Outcome Filter</vt:lpstr>
      <vt:lpstr>3.2.4 – Risk and File Extension-based Views – Adding an Outcome Filter</vt:lpstr>
      <vt:lpstr>3.2.5– File Drop Service</vt:lpstr>
      <vt:lpstr>3.2.5– File Drop Service</vt:lpstr>
      <vt:lpstr>3.2.5– File Drop Service</vt:lpstr>
      <vt:lpstr>User Management</vt:lpstr>
      <vt:lpstr>User Management -&gt; New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Hewitt</dc:creator>
  <cp:lastModifiedBy>Adam Hewitt</cp:lastModifiedBy>
  <cp:revision>57</cp:revision>
  <dcterms:created xsi:type="dcterms:W3CDTF">2020-09-20T14:55:58Z</dcterms:created>
  <dcterms:modified xsi:type="dcterms:W3CDTF">2020-09-26T15:54:42Z</dcterms:modified>
</cp:coreProperties>
</file>