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75" d="100"/>
          <a:sy n="75" d="100"/>
        </p:scale>
        <p:origin x="2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02/10/2020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02/10/2020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02/10/2020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png"/><Relationship Id="rId5" Type="http://schemas.microsoft.com/office/2007/relationships/hdphoto" Target="../media/hdphoto5.wdp"/><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9" name="Picture 8">
            <a:extLst>
              <a:ext uri="{FF2B5EF4-FFF2-40B4-BE49-F238E27FC236}">
                <a16:creationId xmlns:a16="http://schemas.microsoft.com/office/drawing/2014/main" id="{57A9BF85-8418-45E9-B204-CD9318E66955}"/>
              </a:ext>
            </a:extLst>
          </p:cNvPr>
          <p:cNvPicPr>
            <a:picLocks noChangeAspect="1"/>
          </p:cNvPicPr>
          <p:nvPr/>
        </p:nvPicPr>
        <p:blipFill>
          <a:blip r:embed="rId5"/>
          <a:stretch>
            <a:fillRect/>
          </a:stretch>
        </p:blipFill>
        <p:spPr>
          <a:xfrm>
            <a:off x="1777436" y="1346829"/>
            <a:ext cx="10132045" cy="103452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9" name="Group 8">
            <a:extLst>
              <a:ext uri="{FF2B5EF4-FFF2-40B4-BE49-F238E27FC236}">
                <a16:creationId xmlns:a16="http://schemas.microsoft.com/office/drawing/2014/main" id="{3B5C4A75-57D9-4447-9F53-87F13726109A}"/>
              </a:ext>
            </a:extLst>
          </p:cNvPr>
          <p:cNvGrpSpPr/>
          <p:nvPr/>
        </p:nvGrpSpPr>
        <p:grpSpPr>
          <a:xfrm>
            <a:off x="1574800" y="949911"/>
            <a:ext cx="10379075" cy="4446022"/>
            <a:chOff x="1574800" y="949911"/>
            <a:chExt cx="10379075" cy="4446022"/>
          </a:xfrm>
        </p:grpSpPr>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pic>
          <p:nvPicPr>
            <p:cNvPr id="5" name="Picture 4">
              <a:extLst>
                <a:ext uri="{FF2B5EF4-FFF2-40B4-BE49-F238E27FC236}">
                  <a16:creationId xmlns:a16="http://schemas.microsoft.com/office/drawing/2014/main" id="{7ED873E0-DB87-455F-A35F-ABEEA285B58B}"/>
                </a:ext>
              </a:extLst>
            </p:cNvPr>
            <p:cNvPicPr>
              <a:picLocks noChangeAspect="1"/>
            </p:cNvPicPr>
            <p:nvPr/>
          </p:nvPicPr>
          <p:blipFill rotWithShape="1">
            <a:blip r:embed="rId7"/>
            <a:srcRect l="1632" t="1" b="2964"/>
            <a:stretch/>
          </p:blipFill>
          <p:spPr>
            <a:xfrm>
              <a:off x="1574800" y="2094802"/>
              <a:ext cx="1088962" cy="955550"/>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9" name="Picture 8">
            <a:extLst>
              <a:ext uri="{FF2B5EF4-FFF2-40B4-BE49-F238E27FC236}">
                <a16:creationId xmlns:a16="http://schemas.microsoft.com/office/drawing/2014/main" id="{D3EC76EA-0263-4AA3-8874-7E49A437B6DA}"/>
              </a:ext>
            </a:extLst>
          </p:cNvPr>
          <p:cNvPicPr>
            <a:picLocks noChangeAspect="1"/>
          </p:cNvPicPr>
          <p:nvPr/>
        </p:nvPicPr>
        <p:blipFill>
          <a:blip r:embed="rId5"/>
          <a:stretch>
            <a:fillRect/>
          </a:stretch>
        </p:blipFill>
        <p:spPr>
          <a:xfrm>
            <a:off x="1777436" y="2201921"/>
            <a:ext cx="10132045" cy="1034522"/>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pic>
        <p:nvPicPr>
          <p:cNvPr id="6" name="Picture 5">
            <a:extLst>
              <a:ext uri="{FF2B5EF4-FFF2-40B4-BE49-F238E27FC236}">
                <a16:creationId xmlns:a16="http://schemas.microsoft.com/office/drawing/2014/main" id="{0B50E49D-E25D-4522-B64E-4533A87728E2}"/>
              </a:ext>
            </a:extLst>
          </p:cNvPr>
          <p:cNvPicPr>
            <a:picLocks noChangeAspect="1"/>
          </p:cNvPicPr>
          <p:nvPr/>
        </p:nvPicPr>
        <p:blipFill>
          <a:blip r:embed="rId5"/>
          <a:stretch>
            <a:fillRect/>
          </a:stretch>
        </p:blipFill>
        <p:spPr>
          <a:xfrm>
            <a:off x="1743073" y="984088"/>
            <a:ext cx="10191751" cy="2486891"/>
          </a:xfrm>
          <a:prstGeom prst="rect">
            <a:avLst/>
          </a:prstGeom>
        </p:spPr>
      </p:pic>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4"/>
          <a:stretch>
            <a:fillRect/>
          </a:stretch>
        </p:blipFill>
        <p:spPr>
          <a:xfrm>
            <a:off x="1733549" y="990600"/>
            <a:ext cx="10267951" cy="1183571"/>
          </a:xfrm>
          <a:prstGeom prst="rect">
            <a:avLst/>
          </a:prstGeom>
        </p:spPr>
      </p:pic>
      <p:pic>
        <p:nvPicPr>
          <p:cNvPr id="5" name="Picture 4">
            <a:extLst>
              <a:ext uri="{FF2B5EF4-FFF2-40B4-BE49-F238E27FC236}">
                <a16:creationId xmlns:a16="http://schemas.microsoft.com/office/drawing/2014/main" id="{0F693E60-E552-4315-8060-C5DB67201322}"/>
              </a:ext>
            </a:extLst>
          </p:cNvPr>
          <p:cNvPicPr>
            <a:picLocks noChangeAspect="1"/>
          </p:cNvPicPr>
          <p:nvPr/>
        </p:nvPicPr>
        <p:blipFill>
          <a:blip r:embed="rId5"/>
          <a:stretch>
            <a:fillRect/>
          </a:stretch>
        </p:blipFill>
        <p:spPr>
          <a:xfrm>
            <a:off x="1777436" y="2230944"/>
            <a:ext cx="10132045" cy="1034522"/>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grpSp>
        <p:nvGrpSpPr>
          <p:cNvPr id="6" name="Group 5">
            <a:extLst>
              <a:ext uri="{FF2B5EF4-FFF2-40B4-BE49-F238E27FC236}">
                <a16:creationId xmlns:a16="http://schemas.microsoft.com/office/drawing/2014/main" id="{A40EA84D-4FFE-4FB7-9D3E-FF5A9E2C9ACF}"/>
              </a:ext>
            </a:extLst>
          </p:cNvPr>
          <p:cNvGrpSpPr/>
          <p:nvPr/>
        </p:nvGrpSpPr>
        <p:grpSpPr>
          <a:xfrm>
            <a:off x="1733549" y="987094"/>
            <a:ext cx="10230021" cy="2118056"/>
            <a:chOff x="1733549" y="987094"/>
            <a:chExt cx="10230021" cy="2118056"/>
          </a:xfrm>
        </p:grpSpPr>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pic>
          <p:nvPicPr>
            <p:cNvPr id="5" name="Picture 4">
              <a:extLst>
                <a:ext uri="{FF2B5EF4-FFF2-40B4-BE49-F238E27FC236}">
                  <a16:creationId xmlns:a16="http://schemas.microsoft.com/office/drawing/2014/main" id="{4C4F9DB6-EB4C-4F89-8C1A-9DA48BFABEE1}"/>
                </a:ext>
              </a:extLst>
            </p:cNvPr>
            <p:cNvPicPr>
              <a:picLocks noChangeAspect="1"/>
            </p:cNvPicPr>
            <p:nvPr/>
          </p:nvPicPr>
          <p:blipFill>
            <a:blip r:embed="rId5"/>
            <a:stretch>
              <a:fillRect/>
            </a:stretch>
          </p:blipFill>
          <p:spPr>
            <a:xfrm>
              <a:off x="1798955" y="2114875"/>
              <a:ext cx="885826" cy="792582"/>
            </a:xfrm>
            <a:prstGeom prst="rect">
              <a:avLst/>
            </a:prstGeom>
          </p:spPr>
        </p:pic>
      </p:grpSp>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5" name="Picture 4">
            <a:extLst>
              <a:ext uri="{FF2B5EF4-FFF2-40B4-BE49-F238E27FC236}">
                <a16:creationId xmlns:a16="http://schemas.microsoft.com/office/drawing/2014/main" id="{1EC6ED00-04A2-4715-A1E8-DF3E01E3B926}"/>
              </a:ext>
            </a:extLst>
          </p:cNvPr>
          <p:cNvPicPr>
            <a:picLocks noChangeAspect="1"/>
          </p:cNvPicPr>
          <p:nvPr/>
        </p:nvPicPr>
        <p:blipFill>
          <a:blip r:embed="rId5"/>
          <a:stretch>
            <a:fillRect/>
          </a:stretch>
        </p:blipFill>
        <p:spPr>
          <a:xfrm>
            <a:off x="1777436" y="2109788"/>
            <a:ext cx="10132045" cy="1034522"/>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grpSp>
        <p:nvGrpSpPr>
          <p:cNvPr id="7" name="Group 6">
            <a:extLst>
              <a:ext uri="{FF2B5EF4-FFF2-40B4-BE49-F238E27FC236}">
                <a16:creationId xmlns:a16="http://schemas.microsoft.com/office/drawing/2014/main" id="{768E0CFD-E009-41BA-846F-5B2B1716764A}"/>
              </a:ext>
            </a:extLst>
          </p:cNvPr>
          <p:cNvGrpSpPr/>
          <p:nvPr/>
        </p:nvGrpSpPr>
        <p:grpSpPr>
          <a:xfrm>
            <a:off x="1894554" y="1158716"/>
            <a:ext cx="9093807" cy="4824000"/>
            <a:chOff x="1894554" y="1158716"/>
            <a:chExt cx="9093807" cy="4824000"/>
          </a:xfrm>
        </p:grpSpPr>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pic>
          <p:nvPicPr>
            <p:cNvPr id="5" name="Picture 4">
              <a:extLst>
                <a:ext uri="{FF2B5EF4-FFF2-40B4-BE49-F238E27FC236}">
                  <a16:creationId xmlns:a16="http://schemas.microsoft.com/office/drawing/2014/main" id="{802AE75D-AF13-48B7-A60C-889FDD8D13AA}"/>
                </a:ext>
              </a:extLst>
            </p:cNvPr>
            <p:cNvPicPr>
              <a:picLocks noChangeAspect="1"/>
            </p:cNvPicPr>
            <p:nvPr/>
          </p:nvPicPr>
          <p:blipFill>
            <a:blip r:embed="rId7"/>
            <a:stretch>
              <a:fillRect/>
            </a:stretch>
          </p:blipFill>
          <p:spPr>
            <a:xfrm>
              <a:off x="1981201" y="1576938"/>
              <a:ext cx="8934450" cy="1166269"/>
            </a:xfrm>
            <a:prstGeom prst="rect">
              <a:avLst/>
            </a:prstGeom>
          </p:spPr>
        </p:pic>
      </p:grpSp>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60"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9" name="Picture 18">
            <a:extLst>
              <a:ext uri="{FF2B5EF4-FFF2-40B4-BE49-F238E27FC236}">
                <a16:creationId xmlns:a16="http://schemas.microsoft.com/office/drawing/2014/main" id="{CEDB832A-028E-4ABE-9EEC-352988EF2010}"/>
              </a:ext>
            </a:extLst>
          </p:cNvPr>
          <p:cNvPicPr>
            <a:picLocks noChangeAspect="1"/>
          </p:cNvPicPr>
          <p:nvPr/>
        </p:nvPicPr>
        <p:blipFill>
          <a:blip r:embed="rId10"/>
          <a:stretch>
            <a:fillRect/>
          </a:stretch>
        </p:blipFill>
        <p:spPr>
          <a:xfrm>
            <a:off x="2013284" y="2122819"/>
            <a:ext cx="9667511" cy="3275464"/>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pic>
        <p:nvPicPr>
          <p:cNvPr id="8" name="Picture 7">
            <a:extLst>
              <a:ext uri="{FF2B5EF4-FFF2-40B4-BE49-F238E27FC236}">
                <a16:creationId xmlns:a16="http://schemas.microsoft.com/office/drawing/2014/main" id="{BA891303-242E-4C04-A708-22B11E26B0BC}"/>
              </a:ext>
            </a:extLst>
          </p:cNvPr>
          <p:cNvPicPr>
            <a:picLocks noChangeAspect="1"/>
          </p:cNvPicPr>
          <p:nvPr/>
        </p:nvPicPr>
        <p:blipFill>
          <a:blip r:embed="rId8"/>
          <a:stretch>
            <a:fillRect/>
          </a:stretch>
        </p:blipFill>
        <p:spPr>
          <a:xfrm>
            <a:off x="2030858" y="2106505"/>
            <a:ext cx="9545053" cy="3260170"/>
          </a:xfrm>
          <a:prstGeom prst="rect">
            <a:avLst/>
          </a:prstGeom>
        </p:spPr>
      </p:pic>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pic>
        <p:nvPicPr>
          <p:cNvPr id="2" name="Picture 1">
            <a:extLst>
              <a:ext uri="{FF2B5EF4-FFF2-40B4-BE49-F238E27FC236}">
                <a16:creationId xmlns:a16="http://schemas.microsoft.com/office/drawing/2014/main" id="{E4CBED24-4A9F-42E3-8AB8-C049BB398F40}"/>
              </a:ext>
            </a:extLst>
          </p:cNvPr>
          <p:cNvPicPr>
            <a:picLocks noChangeAspect="1"/>
          </p:cNvPicPr>
          <p:nvPr/>
        </p:nvPicPr>
        <p:blipFill>
          <a:blip r:embed="rId11"/>
          <a:stretch>
            <a:fillRect/>
          </a:stretch>
        </p:blipFill>
        <p:spPr>
          <a:xfrm>
            <a:off x="1394259" y="1488884"/>
            <a:ext cx="9545053" cy="3260170"/>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2330</TotalTime>
  <Words>445</Words>
  <Application>Microsoft Office PowerPoint</Application>
  <PresentationFormat>Widescreen</PresentationFormat>
  <Paragraphs>42</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20149845</cp:lastModifiedBy>
  <cp:revision>82</cp:revision>
  <dcterms:created xsi:type="dcterms:W3CDTF">2020-09-20T14:55:58Z</dcterms:created>
  <dcterms:modified xsi:type="dcterms:W3CDTF">2020-10-02T00:41:52Z</dcterms:modified>
</cp:coreProperties>
</file>