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38B-55AE-4351-BB05-58087A95BDC2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0440-3A0D-4E15-9F84-15F789B00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D2F-E27B-48EA-B990-E9F34E8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4C26-FBF7-4581-A046-219D88E7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3F-6A53-4893-BFD0-5558B15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567C-2E81-40CB-A1AA-E01D1CC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ED1-FC8A-4BB8-B091-EC0A214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EAD8-0FEA-461E-86B2-54966459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EC71-99A0-4FF7-BD7A-025C121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D3B4-6667-4F3C-807B-B088E589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4F57-9743-4FB3-807F-9C32E2A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EDB-55B6-49AC-B2A5-F3AB36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82E2-6C00-4573-AEFD-A6FF6A9F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127A-7321-4E9B-9613-EE07F158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06E-4055-4792-85BA-8393633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AC1A-15DB-4BB0-B040-B928B48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A6C-2AAE-443B-BF2E-53C19EB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9B-4C7E-42A8-AA4E-885F295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679-D125-4BAE-B28F-83A25B6B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8FA-C2A8-4164-8B78-E860D8B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CBA7-6811-4990-9668-87D2C58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0DC-F2DB-4830-9092-BEA97B6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675-0671-472A-88FD-25F2D50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A39-0C85-47C4-845F-5E10C1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CB4-A211-4360-B732-6C48AA1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E128-0386-494B-872C-38324E7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E7AF-DE2D-40B5-83CD-921A6669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40AF-41C9-8A99-FAE5D50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490-A382-4FEE-AF90-9F86996F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B6F-B74D-4F77-A8A3-0637D581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EB6D-6F68-4CBF-828A-BD82F576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696-FB69-4328-BE2A-E45F69A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52CD5-76BF-491E-8656-D3AC89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60F-F8E1-4282-9A8F-038B48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232-A0B6-4133-B7D1-00F3E32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A54A-05E2-429B-B503-F5B550E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2E5-AB6F-477E-9109-EFA487FC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4A5D-F03B-4974-8C0B-BB40A12A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2606-6811-45E1-9E38-B81B6C3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2D26-F839-44D5-92A5-23D3A7C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4E7F-E732-4499-815A-5D8CE29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45F-E4E7-4DF1-8EEE-E4E6B71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0828-ACCC-420A-9E56-8F23227B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916A-5568-4CBC-82AF-E9FD8C2E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F5C8-FD65-46F0-B40A-FFB0F81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4390-62F7-4831-BAC7-DFE1887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F67B-B281-4489-BA64-FE676A12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C450-1628-4E29-BB38-A0C4308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9D5-DAB6-4970-83EC-B14F78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004-4CAC-4EB7-8D94-1DD6276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A26DF-DD25-4419-A42D-438F75E4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7639-5601-4C6B-A128-FBA8ACB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4E2B-9C1D-4276-88AE-06E6162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B810-E77A-474B-A4B8-1FA6804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4EE-6E1A-4214-9A2D-A723439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AB00-6858-4EC0-BD44-CD9E57BB4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C800-BDC9-4EF1-8366-C3BB2271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BA4B-56FC-42FB-AF17-F255487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D26A-B294-4DB7-A804-9BFAB69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7EC9-E590-4EE3-AE06-A96CF64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63FD-3D73-49F6-BD5B-FC0655B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0D12-2513-4138-91DA-703F86E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5A18-1896-4E97-8DBA-895E9F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7A1-A2FE-47F2-A82A-8B79412D5120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3B6-3C93-4D69-813E-BACE7514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E38-8077-423D-88B2-FE6E20CF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letrust/program-icap/wiki/Abridged-Amendment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32-3A21-49CB-A8A7-B9B652F7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90"/>
            <a:ext cx="9144000" cy="702595"/>
          </a:xfrm>
        </p:spPr>
        <p:txBody>
          <a:bodyPr>
            <a:normAutofit/>
          </a:bodyPr>
          <a:lstStyle/>
          <a:p>
            <a:r>
              <a:rPr lang="en-GB" sz="3600" b="1" dirty="0"/>
              <a:t>Wireframe – </a:t>
            </a:r>
            <a:r>
              <a:rPr lang="en-GB" sz="3600" b="1" dirty="0">
                <a:solidFill>
                  <a:srgbClr val="24292E"/>
                </a:solidFill>
              </a:rPr>
              <a:t>ICAP</a:t>
            </a:r>
            <a:r>
              <a:rPr lang="en-GB" sz="3600" b="1" i="0" dirty="0">
                <a:solidFill>
                  <a:srgbClr val="24292E"/>
                </a:solidFill>
                <a:effectLst/>
              </a:rPr>
              <a:t> Management UI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D1E5F-D73E-4FDD-893D-2B04CBD2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685"/>
            <a:ext cx="9144000" cy="536511"/>
          </a:xfrm>
        </p:spPr>
        <p:txBody>
          <a:bodyPr>
            <a:normAutofit/>
          </a:bodyPr>
          <a:lstStyle/>
          <a:p>
            <a:r>
              <a:rPr lang="en-GB" sz="1200" dirty="0">
                <a:hlinkClick r:id="rId2"/>
              </a:rPr>
              <a:t>https://github.com/filetrust/program-icap/wiki/Abridged-Amendment-3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BA5A4-F64B-4179-ADC6-4F12A5A7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5228253" y="1491985"/>
            <a:ext cx="1735493" cy="4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5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677D4BC-E82A-46CA-AE68-3AA9D52469C0}"/>
              </a:ext>
            </a:extLst>
          </p:cNvPr>
          <p:cNvSpPr/>
          <p:nvPr/>
        </p:nvSpPr>
        <p:spPr>
          <a:xfrm>
            <a:off x="7804484" y="1055556"/>
            <a:ext cx="513348" cy="179686"/>
          </a:xfrm>
          <a:prstGeom prst="rect">
            <a:avLst/>
          </a:prstGeom>
          <a:solidFill>
            <a:srgbClr val="89A8B6">
              <a:alpha val="54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31BAD-764C-4309-B42A-0A739CE02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" r="1343" b="1184"/>
          <a:stretch/>
        </p:blipFill>
        <p:spPr>
          <a:xfrm>
            <a:off x="8943974" y="406399"/>
            <a:ext cx="3191879" cy="63627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5416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6B4D8-462F-4E52-8806-2B87F108A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528"/>
          <a:stretch/>
        </p:blipFill>
        <p:spPr>
          <a:xfrm>
            <a:off x="117754" y="482600"/>
            <a:ext cx="11956491" cy="6286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19275" y="1055556"/>
            <a:ext cx="10043489" cy="1030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2462E-2010-4AAC-81EE-F74A6F96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341" y="482599"/>
            <a:ext cx="3105904" cy="628649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5180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40A28-5754-4EFD-A340-B3E01825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46" y="1885950"/>
            <a:ext cx="3048641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E47FD-73DA-4BEE-99C4-8E857DBA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1553403"/>
            <a:ext cx="3409419" cy="37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537BF-581C-45D9-81C5-F8182599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/>
          <a:stretch/>
        </p:blipFill>
        <p:spPr>
          <a:xfrm>
            <a:off x="4900089" y="1342202"/>
            <a:ext cx="3540771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 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9BE01-37E9-4BC6-9723-84451BDA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05" y="2190750"/>
            <a:ext cx="27925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B7A2C8-8B6C-405E-8B1A-67E529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65BDF-DF6E-4F08-8C63-E16E5A11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"/>
          <a:stretch/>
        </p:blipFill>
        <p:spPr>
          <a:xfrm>
            <a:off x="142875" y="527620"/>
            <a:ext cx="11906250" cy="62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208A30-0B9B-4B05-9B44-C8E72DF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 -&gt; New User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59AA6-3909-4155-9764-DDE8233E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4"/>
          <a:stretch/>
        </p:blipFill>
        <p:spPr>
          <a:xfrm>
            <a:off x="266700" y="574477"/>
            <a:ext cx="11658600" cy="6102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F09245-CD76-4DFB-8FDD-10E5401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92" t="18319" r="1149" b="2043"/>
          <a:stretch/>
        </p:blipFill>
        <p:spPr>
          <a:xfrm>
            <a:off x="9721516" y="6104021"/>
            <a:ext cx="1908509" cy="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9142A71-8DC2-4DDA-A246-6A8A9A0A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163043" y="381000"/>
            <a:ext cx="11865911" cy="6229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4318-8BE3-4912-BB6C-ED17138AD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75"/>
          <a:stretch/>
        </p:blipFill>
        <p:spPr>
          <a:xfrm>
            <a:off x="2821732" y="1568916"/>
            <a:ext cx="2781351" cy="13026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66EFD-2206-4D6E-9945-B3E8DE5463EE}"/>
              </a:ext>
            </a:extLst>
          </p:cNvPr>
          <p:cNvGrpSpPr/>
          <p:nvPr/>
        </p:nvGrpSpPr>
        <p:grpSpPr>
          <a:xfrm>
            <a:off x="2894089" y="4030482"/>
            <a:ext cx="2781350" cy="1321234"/>
            <a:chOff x="2400250" y="3870663"/>
            <a:chExt cx="2781350" cy="12922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0A2AF-6BF4-485E-AC4B-9412D9BE1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250" y="3870663"/>
              <a:ext cx="2781350" cy="10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FD6BE3-B8AD-4FB3-A736-489BC34C2766}"/>
                </a:ext>
              </a:extLst>
            </p:cNvPr>
            <p:cNvSpPr txBox="1"/>
            <p:nvPr/>
          </p:nvSpPr>
          <p:spPr>
            <a:xfrm>
              <a:off x="3040879" y="4885937"/>
              <a:ext cx="1500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Files Processed MB/s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C1FAD0-1C6F-406A-903A-461D672D5939}"/>
              </a:ext>
            </a:extLst>
          </p:cNvPr>
          <p:cNvGrpSpPr/>
          <p:nvPr/>
        </p:nvGrpSpPr>
        <p:grpSpPr>
          <a:xfrm>
            <a:off x="6995480" y="4030481"/>
            <a:ext cx="2781350" cy="1321234"/>
            <a:chOff x="5181599" y="3870663"/>
            <a:chExt cx="2781350" cy="1321234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B49C5D6-1B4A-485B-B8DB-3D2B7E393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99" y="3870663"/>
              <a:ext cx="2781350" cy="10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B833E6-8AB2-4B6D-8325-BA789297F8A6}"/>
                </a:ext>
              </a:extLst>
            </p:cNvPr>
            <p:cNvSpPr txBox="1"/>
            <p:nvPr/>
          </p:nvSpPr>
          <p:spPr>
            <a:xfrm>
              <a:off x="5640192" y="4914898"/>
              <a:ext cx="1864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Files Processed Per Second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59875E3-CBF8-4246-AF57-DE98C75C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1"/>
          <a:stretch/>
        </p:blipFill>
        <p:spPr>
          <a:xfrm>
            <a:off x="7305675" y="1572576"/>
            <a:ext cx="2883644" cy="13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AA07359-7D9F-42DB-9D1E-521516C6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63044" y="381001"/>
            <a:ext cx="11865912" cy="6238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001222"/>
              </p:ext>
            </p:extLst>
          </p:nvPr>
        </p:nvGraphicFramePr>
        <p:xfrm>
          <a:off x="2066925" y="1307449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1CE90B2-F910-4FC5-888B-CCC99E79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8" y="2751296"/>
            <a:ext cx="2667000" cy="942975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430559"/>
              </p:ext>
            </p:extLst>
          </p:nvPr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905" y="1466850"/>
            <a:ext cx="2638425" cy="895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37B1A3-5A86-428C-AC45-7472E52BCAA5}"/>
              </a:ext>
            </a:extLst>
          </p:cNvPr>
          <p:cNvSpPr txBox="1"/>
          <p:nvPr/>
        </p:nvSpPr>
        <p:spPr>
          <a:xfrm>
            <a:off x="10629900" y="92353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Past 24 Hours</a:t>
            </a:r>
          </a:p>
        </p:txBody>
      </p:sp>
    </p:spTree>
    <p:extLst>
      <p:ext uri="{BB962C8B-B14F-4D97-AF65-F5344CB8AC3E}">
        <p14:creationId xmlns:p14="http://schemas.microsoft.com/office/powerpoint/2010/main" val="33843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DD0AE-B7AE-47DB-A200-A66876FEAA95}"/>
              </a:ext>
            </a:extLst>
          </p:cNvPr>
          <p:cNvGrpSpPr/>
          <p:nvPr/>
        </p:nvGrpSpPr>
        <p:grpSpPr>
          <a:xfrm>
            <a:off x="109019" y="438150"/>
            <a:ext cx="11973961" cy="6305040"/>
            <a:chOff x="109019" y="438150"/>
            <a:chExt cx="11973961" cy="630504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98B69F-24C7-4ABD-A976-B38763686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8"/>
            <a:stretch/>
          </p:blipFill>
          <p:spPr>
            <a:xfrm>
              <a:off x="109019" y="438150"/>
              <a:ext cx="11973961" cy="63050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0DE28-AC79-4460-B7F7-85EBDFE6B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376" y="498278"/>
              <a:ext cx="4651374" cy="263184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0361" r="2390" b="13596"/>
          <a:stretch/>
        </p:blipFill>
        <p:spPr>
          <a:xfrm>
            <a:off x="1730376" y="930274"/>
            <a:ext cx="10204450" cy="49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6A3D1-4D2D-469E-9E23-0A85A1E51371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D72ED-E1B1-4062-9BF8-8A17BFD0E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05"/>
            <a:stretch/>
          </p:blipFill>
          <p:spPr>
            <a:xfrm>
              <a:off x="100529" y="467349"/>
              <a:ext cx="11990941" cy="62858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8FE4EA-7640-4AEC-AA6A-143865BB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376" y="498278"/>
              <a:ext cx="4651374" cy="26318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11627-7BE6-4D33-B895-A94CB020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49" y="997822"/>
            <a:ext cx="9912923" cy="8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48634-8846-4BBB-B002-5CDD0825C44D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E6A3D1-4D2D-469E-9E23-0A85A1E51371}"/>
                </a:ext>
              </a:extLst>
            </p:cNvPr>
            <p:cNvGrpSpPr/>
            <p:nvPr/>
          </p:nvGrpSpPr>
          <p:grpSpPr>
            <a:xfrm>
              <a:off x="100529" y="467349"/>
              <a:ext cx="11990941" cy="6285876"/>
              <a:chOff x="100529" y="467349"/>
              <a:chExt cx="11990941" cy="62858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7FD72ED-E1B1-4062-9BF8-8A17BFD0E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t="6805"/>
              <a:stretch/>
            </p:blipFill>
            <p:spPr>
              <a:xfrm>
                <a:off x="100529" y="467349"/>
                <a:ext cx="11990941" cy="62858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8FE4EA-7640-4AEC-AA6A-143865BB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30376" y="498278"/>
                <a:ext cx="4651374" cy="26318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711627-7BE6-4D33-B895-A94CB020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849" y="997822"/>
              <a:ext cx="9912923" cy="85002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6E7151-AA3F-4CD5-9AD6-8E6CD2142D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105" b="539"/>
          <a:stretch/>
        </p:blipFill>
        <p:spPr>
          <a:xfrm>
            <a:off x="740367" y="1333570"/>
            <a:ext cx="11075396" cy="450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1E2-21C3-4024-AA1F-504D35A1A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9" t="15625" r="2930" b="27670"/>
          <a:stretch/>
        </p:blipFill>
        <p:spPr>
          <a:xfrm>
            <a:off x="788987" y="1730551"/>
            <a:ext cx="10747375" cy="3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8A1BB-70BC-4159-8B0D-12043CC5B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"/>
          <a:stretch/>
        </p:blipFill>
        <p:spPr>
          <a:xfrm>
            <a:off x="183055" y="555443"/>
            <a:ext cx="11825890" cy="61808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EF74C-65C0-438A-B7F6-8A29B7F2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3.2.3 – Non-compliant File Routing</a:t>
            </a:r>
          </a:p>
        </p:txBody>
      </p:sp>
    </p:spTree>
    <p:extLst>
      <p:ext uri="{BB962C8B-B14F-4D97-AF65-F5344CB8AC3E}">
        <p14:creationId xmlns:p14="http://schemas.microsoft.com/office/powerpoint/2010/main" val="8001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4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25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4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C18B90-C406-43A3-8805-06EE01E98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"/>
          <a:stretch/>
        </p:blipFill>
        <p:spPr>
          <a:xfrm>
            <a:off x="8966525" y="482599"/>
            <a:ext cx="3107720" cy="628649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8F53C-E852-4E54-A713-FE1251CF49E1}"/>
              </a:ext>
            </a:extLst>
          </p:cNvPr>
          <p:cNvSpPr/>
          <p:nvPr/>
        </p:nvSpPr>
        <p:spPr>
          <a:xfrm>
            <a:off x="1836420" y="1249680"/>
            <a:ext cx="7130105" cy="243840"/>
          </a:xfrm>
          <a:prstGeom prst="rect">
            <a:avLst/>
          </a:prstGeom>
          <a:solidFill>
            <a:srgbClr val="89A8B6">
              <a:alpha val="54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7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110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Wireframe – ICAP Management UI</vt:lpstr>
      <vt:lpstr>3.2.1 – Performance Display</vt:lpstr>
      <vt:lpstr>3.2.1 – Performance Display</vt:lpstr>
      <vt:lpstr>3.2.2 – Policy Management</vt:lpstr>
      <vt:lpstr>3.2.2 – Policy Management</vt:lpstr>
      <vt:lpstr>3.2.2 – Policy Management</vt:lpstr>
      <vt:lpstr>3.2.3 – Non-compliant File Routing</vt:lpstr>
      <vt:lpstr>3.2.4 – Risk and File Extension-based Views</vt:lpstr>
      <vt:lpstr>3.2.4 – Risk and File Extension-based Views</vt:lpstr>
      <vt:lpstr>3.2.4 – Risk and File Extension-based Views</vt:lpstr>
      <vt:lpstr>3.2.4 – Risk and File Extension-based Views</vt:lpstr>
      <vt:lpstr>3.2.5– File Drop Service</vt:lpstr>
      <vt:lpstr>3.2.5– File Drop Service</vt:lpstr>
      <vt:lpstr>3.2.5– File Drop Service</vt:lpstr>
      <vt:lpstr>3.2.5 – File Drop Service</vt:lpstr>
      <vt:lpstr>User Management</vt:lpstr>
      <vt:lpstr>User Management -&gt; New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Hewitt</dc:creator>
  <cp:lastModifiedBy>Adam Hewitt</cp:lastModifiedBy>
  <cp:revision>24</cp:revision>
  <dcterms:created xsi:type="dcterms:W3CDTF">2020-09-20T14:55:58Z</dcterms:created>
  <dcterms:modified xsi:type="dcterms:W3CDTF">2020-09-20T19:52:46Z</dcterms:modified>
</cp:coreProperties>
</file>