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7" r:id="rId5"/>
    <p:sldId id="271" r:id="rId6"/>
    <p:sldId id="293" r:id="rId7"/>
    <p:sldId id="269" r:id="rId8"/>
    <p:sldId id="267"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C13109-39A6-41DD-A3C1-3E962B9282BF}" v="13" dt="2020-02-19T22:34:48.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2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 Bolch" userId="8865d993-576a-4ce0-ac17-149f154ce0f0" providerId="ADAL" clId="{D2C13109-39A6-41DD-A3C1-3E962B9282BF}"/>
    <pc:docChg chg="undo redo custSel addSld delSld modSld sldOrd">
      <pc:chgData name="Erik Bolch" userId="8865d993-576a-4ce0-ac17-149f154ce0f0" providerId="ADAL" clId="{D2C13109-39A6-41DD-A3C1-3E962B9282BF}" dt="2020-02-19T22:46:48.964" v="735" actId="20577"/>
      <pc:docMkLst>
        <pc:docMk/>
      </pc:docMkLst>
      <pc:sldChg chg="addSp delSp modSp mod">
        <pc:chgData name="Erik Bolch" userId="8865d993-576a-4ce0-ac17-149f154ce0f0" providerId="ADAL" clId="{D2C13109-39A6-41DD-A3C1-3E962B9282BF}" dt="2020-02-19T22:35:45.448" v="552" actId="1076"/>
        <pc:sldMkLst>
          <pc:docMk/>
          <pc:sldMk cId="1195018897" sldId="257"/>
        </pc:sldMkLst>
        <pc:spChg chg="mod">
          <ac:chgData name="Erik Bolch" userId="8865d993-576a-4ce0-ac17-149f154ce0f0" providerId="ADAL" clId="{D2C13109-39A6-41DD-A3C1-3E962B9282BF}" dt="2020-02-19T22:35:43.058" v="551" actId="1076"/>
          <ac:spMkLst>
            <pc:docMk/>
            <pc:sldMk cId="1195018897" sldId="257"/>
            <ac:spMk id="3" creationId="{572978AD-F4C4-41D9-8376-B73EB5D54BF5}"/>
          </ac:spMkLst>
        </pc:spChg>
        <pc:spChg chg="del mod">
          <ac:chgData name="Erik Bolch" userId="8865d993-576a-4ce0-ac17-149f154ce0f0" providerId="ADAL" clId="{D2C13109-39A6-41DD-A3C1-3E962B9282BF}" dt="2020-02-19T22:16:01.421" v="340" actId="21"/>
          <ac:spMkLst>
            <pc:docMk/>
            <pc:sldMk cId="1195018897" sldId="257"/>
            <ac:spMk id="5" creationId="{B76A8969-46A6-4FE0-9E45-465417308DC1}"/>
          </ac:spMkLst>
        </pc:spChg>
        <pc:spChg chg="del mod">
          <ac:chgData name="Erik Bolch" userId="8865d993-576a-4ce0-ac17-149f154ce0f0" providerId="ADAL" clId="{D2C13109-39A6-41DD-A3C1-3E962B9282BF}" dt="2020-02-19T22:16:25.267" v="346" actId="21"/>
          <ac:spMkLst>
            <pc:docMk/>
            <pc:sldMk cId="1195018897" sldId="257"/>
            <ac:spMk id="6" creationId="{F96215C1-F13F-4EA3-892C-2BE9A342E7C3}"/>
          </ac:spMkLst>
        </pc:spChg>
        <pc:spChg chg="add del mod">
          <ac:chgData name="Erik Bolch" userId="8865d993-576a-4ce0-ac17-149f154ce0f0" providerId="ADAL" clId="{D2C13109-39A6-41DD-A3C1-3E962B9282BF}" dt="2020-02-19T22:33:55.884" v="532"/>
          <ac:spMkLst>
            <pc:docMk/>
            <pc:sldMk cId="1195018897" sldId="257"/>
            <ac:spMk id="7" creationId="{2ECE930B-59CA-4670-95D0-846992E984AE}"/>
          </ac:spMkLst>
        </pc:spChg>
        <pc:spChg chg="add del mod">
          <ac:chgData name="Erik Bolch" userId="8865d993-576a-4ce0-ac17-149f154ce0f0" providerId="ADAL" clId="{D2C13109-39A6-41DD-A3C1-3E962B9282BF}" dt="2020-02-19T22:33:55.884" v="532"/>
          <ac:spMkLst>
            <pc:docMk/>
            <pc:sldMk cId="1195018897" sldId="257"/>
            <ac:spMk id="8" creationId="{91C62812-29EC-4076-9C5F-8C90B812FBE1}"/>
          </ac:spMkLst>
        </pc:spChg>
        <pc:picChg chg="add mod">
          <ac:chgData name="Erik Bolch" userId="8865d993-576a-4ce0-ac17-149f154ce0f0" providerId="ADAL" clId="{D2C13109-39A6-41DD-A3C1-3E962B9282BF}" dt="2020-02-19T22:35:45.448" v="552" actId="1076"/>
          <ac:picMkLst>
            <pc:docMk/>
            <pc:sldMk cId="1195018897" sldId="257"/>
            <ac:picMk id="9" creationId="{4FD49152-F8EE-4D5D-8303-CE122400453C}"/>
          </ac:picMkLst>
        </pc:picChg>
      </pc:sldChg>
      <pc:sldChg chg="addSp delSp modSp add del mod">
        <pc:chgData name="Erik Bolch" userId="8865d993-576a-4ce0-ac17-149f154ce0f0" providerId="ADAL" clId="{D2C13109-39A6-41DD-A3C1-3E962B9282BF}" dt="2020-02-19T22:33:59.885" v="535" actId="2696"/>
        <pc:sldMkLst>
          <pc:docMk/>
          <pc:sldMk cId="3562454683" sldId="260"/>
        </pc:sldMkLst>
        <pc:spChg chg="del">
          <ac:chgData name="Erik Bolch" userId="8865d993-576a-4ce0-ac17-149f154ce0f0" providerId="ADAL" clId="{D2C13109-39A6-41DD-A3C1-3E962B9282BF}" dt="2020-02-19T22:17:57.244" v="357" actId="478"/>
          <ac:spMkLst>
            <pc:docMk/>
            <pc:sldMk cId="3562454683" sldId="260"/>
            <ac:spMk id="2" creationId="{2ED870A9-C7A0-43C1-8D60-FD23CE39931D}"/>
          </ac:spMkLst>
        </pc:spChg>
        <pc:spChg chg="del mod">
          <ac:chgData name="Erik Bolch" userId="8865d993-576a-4ce0-ac17-149f154ce0f0" providerId="ADAL" clId="{D2C13109-39A6-41DD-A3C1-3E962B9282BF}" dt="2020-02-19T22:17:55.813" v="356" actId="478"/>
          <ac:spMkLst>
            <pc:docMk/>
            <pc:sldMk cId="3562454683" sldId="260"/>
            <ac:spMk id="3" creationId="{1E3097D3-B89C-4B89-8A70-3A602DECE533}"/>
          </ac:spMkLst>
        </pc:spChg>
        <pc:spChg chg="del">
          <ac:chgData name="Erik Bolch" userId="8865d993-576a-4ce0-ac17-149f154ce0f0" providerId="ADAL" clId="{D2C13109-39A6-41DD-A3C1-3E962B9282BF}" dt="2020-02-19T22:33:17.775" v="524" actId="478"/>
          <ac:spMkLst>
            <pc:docMk/>
            <pc:sldMk cId="3562454683" sldId="260"/>
            <ac:spMk id="6" creationId="{C7CEC629-DAAD-4EB9-B394-21969FE235D4}"/>
          </ac:spMkLst>
        </pc:spChg>
        <pc:spChg chg="del mod">
          <ac:chgData name="Erik Bolch" userId="8865d993-576a-4ce0-ac17-149f154ce0f0" providerId="ADAL" clId="{D2C13109-39A6-41DD-A3C1-3E962B9282BF}" dt="2020-02-19T22:33:19.822" v="526" actId="478"/>
          <ac:spMkLst>
            <pc:docMk/>
            <pc:sldMk cId="3562454683" sldId="260"/>
            <ac:spMk id="7" creationId="{34DC3596-E005-4B90-AB77-FF8107102B4F}"/>
          </ac:spMkLst>
        </pc:spChg>
        <pc:spChg chg="add del mod">
          <ac:chgData name="Erik Bolch" userId="8865d993-576a-4ce0-ac17-149f154ce0f0" providerId="ADAL" clId="{D2C13109-39A6-41DD-A3C1-3E962B9282BF}" dt="2020-02-19T22:17:58.982" v="358" actId="478"/>
          <ac:spMkLst>
            <pc:docMk/>
            <pc:sldMk cId="3562454683" sldId="260"/>
            <ac:spMk id="8" creationId="{480033D3-DB1D-4B70-AB16-5F5F096E06CB}"/>
          </ac:spMkLst>
        </pc:spChg>
        <pc:picChg chg="del mod">
          <ac:chgData name="Erik Bolch" userId="8865d993-576a-4ce0-ac17-149f154ce0f0" providerId="ADAL" clId="{D2C13109-39A6-41DD-A3C1-3E962B9282BF}" dt="2020-02-19T22:33:16.562" v="523" actId="478"/>
          <ac:picMkLst>
            <pc:docMk/>
            <pc:sldMk cId="3562454683" sldId="260"/>
            <ac:picMk id="5" creationId="{36618106-E4D2-4BFE-8942-28E58A3B06DE}"/>
          </ac:picMkLst>
        </pc:picChg>
      </pc:sldChg>
      <pc:sldChg chg="addSp delSp modSp mod modNotesTx">
        <pc:chgData name="Erik Bolch" userId="8865d993-576a-4ce0-ac17-149f154ce0f0" providerId="ADAL" clId="{D2C13109-39A6-41DD-A3C1-3E962B9282BF}" dt="2020-02-19T22:46:48.964" v="735" actId="20577"/>
        <pc:sldMkLst>
          <pc:docMk/>
          <pc:sldMk cId="3038626678" sldId="267"/>
        </pc:sldMkLst>
        <pc:spChg chg="mod">
          <ac:chgData name="Erik Bolch" userId="8865d993-576a-4ce0-ac17-149f154ce0f0" providerId="ADAL" clId="{D2C13109-39A6-41DD-A3C1-3E962B9282BF}" dt="2020-02-19T22:32:20.725" v="514" actId="20577"/>
          <ac:spMkLst>
            <pc:docMk/>
            <pc:sldMk cId="3038626678" sldId="267"/>
            <ac:spMk id="2" creationId="{48B99EA4-3ED9-4B53-8DEE-C28C8328354A}"/>
          </ac:spMkLst>
        </pc:spChg>
        <pc:spChg chg="mod">
          <ac:chgData name="Erik Bolch" userId="8865d993-576a-4ce0-ac17-149f154ce0f0" providerId="ADAL" clId="{D2C13109-39A6-41DD-A3C1-3E962B9282BF}" dt="2020-02-19T22:44:37.572" v="558" actId="14100"/>
          <ac:spMkLst>
            <pc:docMk/>
            <pc:sldMk cId="3038626678" sldId="267"/>
            <ac:spMk id="3" creationId="{442C4B23-32EF-45A7-B99B-57DF7489878D}"/>
          </ac:spMkLst>
        </pc:spChg>
        <pc:spChg chg="add mod">
          <ac:chgData name="Erik Bolch" userId="8865d993-576a-4ce0-ac17-149f154ce0f0" providerId="ADAL" clId="{D2C13109-39A6-41DD-A3C1-3E962B9282BF}" dt="2020-02-19T22:32:55.618" v="520" actId="1076"/>
          <ac:spMkLst>
            <pc:docMk/>
            <pc:sldMk cId="3038626678" sldId="267"/>
            <ac:spMk id="7" creationId="{E01E407F-76AC-4605-A02E-C790A50EBE85}"/>
          </ac:spMkLst>
        </pc:spChg>
        <pc:spChg chg="add del">
          <ac:chgData name="Erik Bolch" userId="8865d993-576a-4ce0-ac17-149f154ce0f0" providerId="ADAL" clId="{D2C13109-39A6-41DD-A3C1-3E962B9282BF}" dt="2020-02-19T22:31:13.164" v="445"/>
          <ac:spMkLst>
            <pc:docMk/>
            <pc:sldMk cId="3038626678" sldId="267"/>
            <ac:spMk id="8" creationId="{5E107527-12C7-4397-8913-BC78C2877C74}"/>
          </ac:spMkLst>
        </pc:spChg>
        <pc:picChg chg="mod">
          <ac:chgData name="Erik Bolch" userId="8865d993-576a-4ce0-ac17-149f154ce0f0" providerId="ADAL" clId="{D2C13109-39A6-41DD-A3C1-3E962B9282BF}" dt="2020-02-19T22:33:03.836" v="522" actId="1076"/>
          <ac:picMkLst>
            <pc:docMk/>
            <pc:sldMk cId="3038626678" sldId="267"/>
            <ac:picMk id="5" creationId="{DA3E6CDF-64C6-4E5C-A6D9-B03F24E294C8}"/>
          </ac:picMkLst>
        </pc:picChg>
      </pc:sldChg>
      <pc:sldChg chg="modSp del mod">
        <pc:chgData name="Erik Bolch" userId="8865d993-576a-4ce0-ac17-149f154ce0f0" providerId="ADAL" clId="{D2C13109-39A6-41DD-A3C1-3E962B9282BF}" dt="2020-02-19T22:09:19.964" v="9" actId="2696"/>
        <pc:sldMkLst>
          <pc:docMk/>
          <pc:sldMk cId="472104909" sldId="268"/>
        </pc:sldMkLst>
        <pc:spChg chg="mod">
          <ac:chgData name="Erik Bolch" userId="8865d993-576a-4ce0-ac17-149f154ce0f0" providerId="ADAL" clId="{D2C13109-39A6-41DD-A3C1-3E962B9282BF}" dt="2020-02-19T22:09:17.385" v="8" actId="21"/>
          <ac:spMkLst>
            <pc:docMk/>
            <pc:sldMk cId="472104909" sldId="268"/>
            <ac:spMk id="2" creationId="{2DBE265A-7C87-48E8-9CBC-5DC099ED6061}"/>
          </ac:spMkLst>
        </pc:spChg>
      </pc:sldChg>
      <pc:sldChg chg="modSp mod">
        <pc:chgData name="Erik Bolch" userId="8865d993-576a-4ce0-ac17-149f154ce0f0" providerId="ADAL" clId="{D2C13109-39A6-41DD-A3C1-3E962B9282BF}" dt="2020-02-19T22:10:04.696" v="52" actId="20577"/>
        <pc:sldMkLst>
          <pc:docMk/>
          <pc:sldMk cId="2304011854" sldId="269"/>
        </pc:sldMkLst>
        <pc:spChg chg="mod">
          <ac:chgData name="Erik Bolch" userId="8865d993-576a-4ce0-ac17-149f154ce0f0" providerId="ADAL" clId="{D2C13109-39A6-41DD-A3C1-3E962B9282BF}" dt="2020-02-19T22:10:04.696" v="52" actId="20577"/>
          <ac:spMkLst>
            <pc:docMk/>
            <pc:sldMk cId="2304011854" sldId="269"/>
            <ac:spMk id="3" creationId="{BE0A4469-45F4-4950-A8E9-5FBA626F1D9D}"/>
          </ac:spMkLst>
        </pc:spChg>
      </pc:sldChg>
      <pc:sldChg chg="modSp mod">
        <pc:chgData name="Erik Bolch" userId="8865d993-576a-4ce0-ac17-149f154ce0f0" providerId="ADAL" clId="{D2C13109-39A6-41DD-A3C1-3E962B9282BF}" dt="2020-02-19T22:22:02.393" v="377" actId="6549"/>
        <pc:sldMkLst>
          <pc:docMk/>
          <pc:sldMk cId="1659424278" sldId="270"/>
        </pc:sldMkLst>
        <pc:spChg chg="mod">
          <ac:chgData name="Erik Bolch" userId="8865d993-576a-4ce0-ac17-149f154ce0f0" providerId="ADAL" clId="{D2C13109-39A6-41DD-A3C1-3E962B9282BF}" dt="2020-02-19T22:15:21.390" v="334" actId="20577"/>
          <ac:spMkLst>
            <pc:docMk/>
            <pc:sldMk cId="1659424278" sldId="270"/>
            <ac:spMk id="2" creationId="{E2D29201-99A9-4224-B8F0-18CF6D94F090}"/>
          </ac:spMkLst>
        </pc:spChg>
        <pc:spChg chg="mod">
          <ac:chgData name="Erik Bolch" userId="8865d993-576a-4ce0-ac17-149f154ce0f0" providerId="ADAL" clId="{D2C13109-39A6-41DD-A3C1-3E962B9282BF}" dt="2020-02-19T22:22:02.393" v="377" actId="6549"/>
          <ac:spMkLst>
            <pc:docMk/>
            <pc:sldMk cId="1659424278" sldId="270"/>
            <ac:spMk id="3" creationId="{BE0A4469-45F4-4950-A8E9-5FBA626F1D9D}"/>
          </ac:spMkLst>
        </pc:spChg>
      </pc:sldChg>
      <pc:sldChg chg="addSp delSp modSp add mod ord">
        <pc:chgData name="Erik Bolch" userId="8865d993-576a-4ce0-ac17-149f154ce0f0" providerId="ADAL" clId="{D2C13109-39A6-41DD-A3C1-3E962B9282BF}" dt="2020-02-19T22:44:48.419" v="560" actId="27636"/>
        <pc:sldMkLst>
          <pc:docMk/>
          <pc:sldMk cId="6187414" sldId="271"/>
        </pc:sldMkLst>
        <pc:spChg chg="del">
          <ac:chgData name="Erik Bolch" userId="8865d993-576a-4ce0-ac17-149f154ce0f0" providerId="ADAL" clId="{D2C13109-39A6-41DD-A3C1-3E962B9282BF}" dt="2020-02-19T22:16:07.156" v="343" actId="478"/>
          <ac:spMkLst>
            <pc:docMk/>
            <pc:sldMk cId="6187414" sldId="271"/>
            <ac:spMk id="2" creationId="{EFB9D88D-7892-4F19-8E15-125A4C2D0CFB}"/>
          </ac:spMkLst>
        </pc:spChg>
        <pc:spChg chg="del">
          <ac:chgData name="Erik Bolch" userId="8865d993-576a-4ce0-ac17-149f154ce0f0" providerId="ADAL" clId="{D2C13109-39A6-41DD-A3C1-3E962B9282BF}" dt="2020-02-19T22:16:05.953" v="342" actId="478"/>
          <ac:spMkLst>
            <pc:docMk/>
            <pc:sldMk cId="6187414" sldId="271"/>
            <ac:spMk id="3" creationId="{43E72424-4432-4200-AECA-A577B3E7BBEA}"/>
          </ac:spMkLst>
        </pc:spChg>
        <pc:spChg chg="del">
          <ac:chgData name="Erik Bolch" userId="8865d993-576a-4ce0-ac17-149f154ce0f0" providerId="ADAL" clId="{D2C13109-39A6-41DD-A3C1-3E962B9282BF}" dt="2020-02-19T22:16:08.374" v="344" actId="478"/>
          <ac:spMkLst>
            <pc:docMk/>
            <pc:sldMk cId="6187414" sldId="271"/>
            <ac:spMk id="4" creationId="{E4C30C79-CD10-45B1-A677-B9418DEA67DD}"/>
          </ac:spMkLst>
        </pc:spChg>
        <pc:spChg chg="add del mod">
          <ac:chgData name="Erik Bolch" userId="8865d993-576a-4ce0-ac17-149f154ce0f0" providerId="ADAL" clId="{D2C13109-39A6-41DD-A3C1-3E962B9282BF}" dt="2020-02-19T22:33:56.324" v="533" actId="21"/>
          <ac:spMkLst>
            <pc:docMk/>
            <pc:sldMk cId="6187414" sldId="271"/>
            <ac:spMk id="5" creationId="{1FB8F89D-1BA4-4108-8B07-CBB7C77D2ED4}"/>
          </ac:spMkLst>
        </pc:spChg>
        <pc:spChg chg="add del mod">
          <ac:chgData name="Erik Bolch" userId="8865d993-576a-4ce0-ac17-149f154ce0f0" providerId="ADAL" clId="{D2C13109-39A6-41DD-A3C1-3E962B9282BF}" dt="2020-02-19T22:44:48.419" v="560" actId="27636"/>
          <ac:spMkLst>
            <pc:docMk/>
            <pc:sldMk cId="6187414" sldId="271"/>
            <ac:spMk id="6" creationId="{D8D7679F-DEEE-431A-A215-729FC2CF05F6}"/>
          </ac:spMkLst>
        </pc:spChg>
      </pc:sldChg>
      <pc:sldChg chg="delSp add del mod">
        <pc:chgData name="Erik Bolch" userId="8865d993-576a-4ce0-ac17-149f154ce0f0" providerId="ADAL" clId="{D2C13109-39A6-41DD-A3C1-3E962B9282BF}" dt="2020-02-19T22:17:48.110" v="354" actId="2696"/>
        <pc:sldMkLst>
          <pc:docMk/>
          <pc:sldMk cId="1906284790" sldId="272"/>
        </pc:sldMkLst>
        <pc:spChg chg="del">
          <ac:chgData name="Erik Bolch" userId="8865d993-576a-4ce0-ac17-149f154ce0f0" providerId="ADAL" clId="{D2C13109-39A6-41DD-A3C1-3E962B9282BF}" dt="2020-02-19T22:17:37.627" v="350" actId="478"/>
          <ac:spMkLst>
            <pc:docMk/>
            <pc:sldMk cId="1906284790" sldId="272"/>
            <ac:spMk id="2" creationId="{BE1668F7-B40E-4902-829D-11BA4247A2D3}"/>
          </ac:spMkLst>
        </pc:spChg>
        <pc:spChg chg="del">
          <ac:chgData name="Erik Bolch" userId="8865d993-576a-4ce0-ac17-149f154ce0f0" providerId="ADAL" clId="{D2C13109-39A6-41DD-A3C1-3E962B9282BF}" dt="2020-02-19T22:17:39.062" v="351" actId="478"/>
          <ac:spMkLst>
            <pc:docMk/>
            <pc:sldMk cId="1906284790" sldId="272"/>
            <ac:spMk id="3" creationId="{686DD5F0-D4BE-4E87-A024-433A16F9ACF8}"/>
          </ac:spMkLst>
        </pc:spChg>
        <pc:spChg chg="del">
          <ac:chgData name="Erik Bolch" userId="8865d993-576a-4ce0-ac17-149f154ce0f0" providerId="ADAL" clId="{D2C13109-39A6-41DD-A3C1-3E962B9282BF}" dt="2020-02-19T22:17:40.454" v="352" actId="478"/>
          <ac:spMkLst>
            <pc:docMk/>
            <pc:sldMk cId="1906284790" sldId="272"/>
            <ac:spMk id="4" creationId="{572E4EC5-AC25-46A4-AEA4-0542F56F26E4}"/>
          </ac:spMkLst>
        </pc:spChg>
      </pc:sldChg>
      <pc:sldChg chg="addSp delSp modSp add mod ord">
        <pc:chgData name="Erik Bolch" userId="8865d993-576a-4ce0-ac17-149f154ce0f0" providerId="ADAL" clId="{D2C13109-39A6-41DD-A3C1-3E962B9282BF}" dt="2020-02-19T22:27:24.006" v="395" actId="478"/>
        <pc:sldMkLst>
          <pc:docMk/>
          <pc:sldMk cId="786322857" sldId="293"/>
        </pc:sldMkLst>
        <pc:spChg chg="mod">
          <ac:chgData name="Erik Bolch" userId="8865d993-576a-4ce0-ac17-149f154ce0f0" providerId="ADAL" clId="{D2C13109-39A6-41DD-A3C1-3E962B9282BF}" dt="2020-02-19T22:27:22.476" v="393" actId="1076"/>
          <ac:spMkLst>
            <pc:docMk/>
            <pc:sldMk cId="786322857" sldId="293"/>
            <ac:spMk id="2" creationId="{DB36E2C3-F9D3-4F5B-B2B8-998EEF7C1762}"/>
          </ac:spMkLst>
        </pc:spChg>
        <pc:spChg chg="mod">
          <ac:chgData name="Erik Bolch" userId="8865d993-576a-4ce0-ac17-149f154ce0f0" providerId="ADAL" clId="{D2C13109-39A6-41DD-A3C1-3E962B9282BF}" dt="2020-02-19T22:25:29.911" v="389" actId="20577"/>
          <ac:spMkLst>
            <pc:docMk/>
            <pc:sldMk cId="786322857" sldId="293"/>
            <ac:spMk id="3" creationId="{4953BA66-C23A-4F68-82F8-28D5579C26B3}"/>
          </ac:spMkLst>
        </pc:spChg>
        <pc:spChg chg="mod">
          <ac:chgData name="Erik Bolch" userId="8865d993-576a-4ce0-ac17-149f154ce0f0" providerId="ADAL" clId="{D2C13109-39A6-41DD-A3C1-3E962B9282BF}" dt="2020-02-19T22:27:22.476" v="393" actId="1076"/>
          <ac:spMkLst>
            <pc:docMk/>
            <pc:sldMk cId="786322857" sldId="293"/>
            <ac:spMk id="10" creationId="{AC508665-DE5D-4216-A98A-B0FFBB8C502C}"/>
          </ac:spMkLst>
        </pc:spChg>
        <pc:spChg chg="add del mod ord">
          <ac:chgData name="Erik Bolch" userId="8865d993-576a-4ce0-ac17-149f154ce0f0" providerId="ADAL" clId="{D2C13109-39A6-41DD-A3C1-3E962B9282BF}" dt="2020-02-19T22:27:23.562" v="394" actId="478"/>
          <ac:spMkLst>
            <pc:docMk/>
            <pc:sldMk cId="786322857" sldId="293"/>
            <ac:spMk id="11" creationId="{079EDE0D-2BB2-4CE2-879D-DAE19A12B133}"/>
          </ac:spMkLst>
        </pc:spChg>
        <pc:spChg chg="mod">
          <ac:chgData name="Erik Bolch" userId="8865d993-576a-4ce0-ac17-149f154ce0f0" providerId="ADAL" clId="{D2C13109-39A6-41DD-A3C1-3E962B9282BF}" dt="2020-02-19T22:20:00.861" v="363" actId="14100"/>
          <ac:spMkLst>
            <pc:docMk/>
            <pc:sldMk cId="786322857" sldId="293"/>
            <ac:spMk id="19" creationId="{FF5C3FEE-266B-449E-A9A8-FC90A4D271A1}"/>
          </ac:spMkLst>
        </pc:spChg>
        <pc:spChg chg="mod">
          <ac:chgData name="Erik Bolch" userId="8865d993-576a-4ce0-ac17-149f154ce0f0" providerId="ADAL" clId="{D2C13109-39A6-41DD-A3C1-3E962B9282BF}" dt="2020-02-19T22:20:00.861" v="363" actId="14100"/>
          <ac:spMkLst>
            <pc:docMk/>
            <pc:sldMk cId="786322857" sldId="293"/>
            <ac:spMk id="21" creationId="{1E27F6D8-3BFA-4BFB-AF55-D91FAC2C224E}"/>
          </ac:spMkLst>
        </pc:spChg>
        <pc:spChg chg="mod">
          <ac:chgData name="Erik Bolch" userId="8865d993-576a-4ce0-ac17-149f154ce0f0" providerId="ADAL" clId="{D2C13109-39A6-41DD-A3C1-3E962B9282BF}" dt="2020-02-19T22:20:00.861" v="363" actId="14100"/>
          <ac:spMkLst>
            <pc:docMk/>
            <pc:sldMk cId="786322857" sldId="293"/>
            <ac:spMk id="23" creationId="{FA9997B4-3E57-4860-A618-3BCE8CB3A89B}"/>
          </ac:spMkLst>
        </pc:spChg>
        <pc:spChg chg="mod">
          <ac:chgData name="Erik Bolch" userId="8865d993-576a-4ce0-ac17-149f154ce0f0" providerId="ADAL" clId="{D2C13109-39A6-41DD-A3C1-3E962B9282BF}" dt="2020-02-19T22:20:00.861" v="363" actId="14100"/>
          <ac:spMkLst>
            <pc:docMk/>
            <pc:sldMk cId="786322857" sldId="293"/>
            <ac:spMk id="36" creationId="{53D88D22-29E4-417B-ADE8-CFDD12A601DA}"/>
          </ac:spMkLst>
        </pc:spChg>
        <pc:spChg chg="mod">
          <ac:chgData name="Erik Bolch" userId="8865d993-576a-4ce0-ac17-149f154ce0f0" providerId="ADAL" clId="{D2C13109-39A6-41DD-A3C1-3E962B9282BF}" dt="2020-02-19T22:20:00.861" v="363" actId="14100"/>
          <ac:spMkLst>
            <pc:docMk/>
            <pc:sldMk cId="786322857" sldId="293"/>
            <ac:spMk id="37" creationId="{F5785317-A751-455F-9895-B85700E1368E}"/>
          </ac:spMkLst>
        </pc:spChg>
        <pc:spChg chg="mod">
          <ac:chgData name="Erik Bolch" userId="8865d993-576a-4ce0-ac17-149f154ce0f0" providerId="ADAL" clId="{D2C13109-39A6-41DD-A3C1-3E962B9282BF}" dt="2020-02-19T22:20:00.861" v="363" actId="14100"/>
          <ac:spMkLst>
            <pc:docMk/>
            <pc:sldMk cId="786322857" sldId="293"/>
            <ac:spMk id="38" creationId="{D48CD916-90D4-4769-8AE1-C6358F57F543}"/>
          </ac:spMkLst>
        </pc:spChg>
        <pc:spChg chg="mod">
          <ac:chgData name="Erik Bolch" userId="8865d993-576a-4ce0-ac17-149f154ce0f0" providerId="ADAL" clId="{D2C13109-39A6-41DD-A3C1-3E962B9282BF}" dt="2020-02-19T22:20:00.861" v="363" actId="14100"/>
          <ac:spMkLst>
            <pc:docMk/>
            <pc:sldMk cId="786322857" sldId="293"/>
            <ac:spMk id="39" creationId="{0F2296A3-3533-4E7A-B525-FD848E4BE453}"/>
          </ac:spMkLst>
        </pc:spChg>
        <pc:spChg chg="mod">
          <ac:chgData name="Erik Bolch" userId="8865d993-576a-4ce0-ac17-149f154ce0f0" providerId="ADAL" clId="{D2C13109-39A6-41DD-A3C1-3E962B9282BF}" dt="2020-02-19T22:20:00.861" v="363" actId="14100"/>
          <ac:spMkLst>
            <pc:docMk/>
            <pc:sldMk cId="786322857" sldId="293"/>
            <ac:spMk id="40" creationId="{AB3874CB-1049-4802-8955-D92BD8173577}"/>
          </ac:spMkLst>
        </pc:spChg>
        <pc:spChg chg="mod">
          <ac:chgData name="Erik Bolch" userId="8865d993-576a-4ce0-ac17-149f154ce0f0" providerId="ADAL" clId="{D2C13109-39A6-41DD-A3C1-3E962B9282BF}" dt="2020-02-19T22:20:00.861" v="363" actId="14100"/>
          <ac:spMkLst>
            <pc:docMk/>
            <pc:sldMk cId="786322857" sldId="293"/>
            <ac:spMk id="41" creationId="{ECC84C7D-1CBC-4471-A702-71CD4BB2604B}"/>
          </ac:spMkLst>
        </pc:spChg>
        <pc:spChg chg="mod">
          <ac:chgData name="Erik Bolch" userId="8865d993-576a-4ce0-ac17-149f154ce0f0" providerId="ADAL" clId="{D2C13109-39A6-41DD-A3C1-3E962B9282BF}" dt="2020-02-19T22:20:00.861" v="363" actId="14100"/>
          <ac:spMkLst>
            <pc:docMk/>
            <pc:sldMk cId="786322857" sldId="293"/>
            <ac:spMk id="42" creationId="{7A4B7F50-B3B3-43A1-8301-EE59E7AE002F}"/>
          </ac:spMkLst>
        </pc:spChg>
        <pc:spChg chg="mod">
          <ac:chgData name="Erik Bolch" userId="8865d993-576a-4ce0-ac17-149f154ce0f0" providerId="ADAL" clId="{D2C13109-39A6-41DD-A3C1-3E962B9282BF}" dt="2020-02-19T22:20:00.861" v="363" actId="14100"/>
          <ac:spMkLst>
            <pc:docMk/>
            <pc:sldMk cId="786322857" sldId="293"/>
            <ac:spMk id="43" creationId="{C3F425E6-9278-4354-B77D-6D1328B06075}"/>
          </ac:spMkLst>
        </pc:spChg>
        <pc:spChg chg="mod">
          <ac:chgData name="Erik Bolch" userId="8865d993-576a-4ce0-ac17-149f154ce0f0" providerId="ADAL" clId="{D2C13109-39A6-41DD-A3C1-3E962B9282BF}" dt="2020-02-19T22:20:00.861" v="363" actId="14100"/>
          <ac:spMkLst>
            <pc:docMk/>
            <pc:sldMk cId="786322857" sldId="293"/>
            <ac:spMk id="44" creationId="{98565BD4-2B0F-4D2D-B8A0-BABA553F08BE}"/>
          </ac:spMkLst>
        </pc:spChg>
        <pc:spChg chg="mod">
          <ac:chgData name="Erik Bolch" userId="8865d993-576a-4ce0-ac17-149f154ce0f0" providerId="ADAL" clId="{D2C13109-39A6-41DD-A3C1-3E962B9282BF}" dt="2020-02-19T22:20:00.861" v="363" actId="14100"/>
          <ac:spMkLst>
            <pc:docMk/>
            <pc:sldMk cId="786322857" sldId="293"/>
            <ac:spMk id="45" creationId="{DDFBF461-AC51-44EC-AA1B-CE475A5B30CD}"/>
          </ac:spMkLst>
        </pc:spChg>
        <pc:spChg chg="mod">
          <ac:chgData name="Erik Bolch" userId="8865d993-576a-4ce0-ac17-149f154ce0f0" providerId="ADAL" clId="{D2C13109-39A6-41DD-A3C1-3E962B9282BF}" dt="2020-02-19T22:20:00.861" v="363" actId="14100"/>
          <ac:spMkLst>
            <pc:docMk/>
            <pc:sldMk cId="786322857" sldId="293"/>
            <ac:spMk id="46" creationId="{1D646257-66FF-4850-9276-9EA67AC086F4}"/>
          </ac:spMkLst>
        </pc:spChg>
        <pc:spChg chg="mod">
          <ac:chgData name="Erik Bolch" userId="8865d993-576a-4ce0-ac17-149f154ce0f0" providerId="ADAL" clId="{D2C13109-39A6-41DD-A3C1-3E962B9282BF}" dt="2020-02-19T22:20:00.861" v="363" actId="14100"/>
          <ac:spMkLst>
            <pc:docMk/>
            <pc:sldMk cId="786322857" sldId="293"/>
            <ac:spMk id="47" creationId="{E8095CE7-07AB-44AB-B1D9-6AA011203CD9}"/>
          </ac:spMkLst>
        </pc:spChg>
        <pc:picChg chg="add del mod">
          <ac:chgData name="Erik Bolch" userId="8865d993-576a-4ce0-ac17-149f154ce0f0" providerId="ADAL" clId="{D2C13109-39A6-41DD-A3C1-3E962B9282BF}" dt="2020-02-19T22:27:24.006" v="395" actId="478"/>
          <ac:picMkLst>
            <pc:docMk/>
            <pc:sldMk cId="786322857" sldId="293"/>
            <ac:picMk id="7" creationId="{D35E8A25-34A6-4860-BD55-DEAC60CF9EF2}"/>
          </ac:picMkLst>
        </pc:picChg>
        <pc:picChg chg="mod">
          <ac:chgData name="Erik Bolch" userId="8865d993-576a-4ce0-ac17-149f154ce0f0" providerId="ADAL" clId="{D2C13109-39A6-41DD-A3C1-3E962B9282BF}" dt="2020-02-19T22:27:22.476" v="393" actId="1076"/>
          <ac:picMkLst>
            <pc:docMk/>
            <pc:sldMk cId="786322857" sldId="293"/>
            <ac:picMk id="13" creationId="{935973BD-F3E5-462C-81EE-C12AC70E94FE}"/>
          </ac:picMkLst>
        </pc:picChg>
        <pc:picChg chg="mod">
          <ac:chgData name="Erik Bolch" userId="8865d993-576a-4ce0-ac17-149f154ce0f0" providerId="ADAL" clId="{D2C13109-39A6-41DD-A3C1-3E962B9282BF}" dt="2020-02-19T22:27:22.476" v="393" actId="1076"/>
          <ac:picMkLst>
            <pc:docMk/>
            <pc:sldMk cId="786322857" sldId="293"/>
            <ac:picMk id="15" creationId="{863AA0C5-8E79-4A23-8399-0BFF62F73E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156612-52B6-4618-B43B-55AA6639BAD9}"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31191-9402-421C-B438-FB9350D9F654}" type="slidenum">
              <a:rPr lang="en-US" smtClean="0"/>
              <a:t>‹#›</a:t>
            </a:fld>
            <a:endParaRPr lang="en-US"/>
          </a:p>
        </p:txBody>
      </p:sp>
    </p:spTree>
    <p:extLst>
      <p:ext uri="{BB962C8B-B14F-4D97-AF65-F5344CB8AC3E}">
        <p14:creationId xmlns:p14="http://schemas.microsoft.com/office/powerpoint/2010/main" val="3937158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Set up hyperspectral as a given</a:t>
            </a:r>
            <a:br>
              <a:rPr lang="en-US" dirty="0"/>
            </a:br>
            <a:r>
              <a:rPr lang="en-US" dirty="0"/>
              <a:t>- Focus on resolution and study area size</a:t>
            </a:r>
          </a:p>
          <a:p>
            <a:pPr marL="171450" indent="-171450">
              <a:buFontTx/>
              <a:buChar char="-"/>
            </a:pPr>
            <a:r>
              <a:rPr lang="en-US" dirty="0"/>
              <a:t>Classification from Satellite &gt; Aerial &gt; drone – advantages/disadvantages</a:t>
            </a:r>
          </a:p>
          <a:p>
            <a:pPr marL="171450" indent="-171450">
              <a:buFontTx/>
              <a:buChar char="-"/>
            </a:pPr>
            <a:r>
              <a:rPr lang="en-US" dirty="0"/>
              <a:t>Discrimination between native and non-native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6402C34-B209-4FB2-99D3-D788CE5FEC4C}" type="slidenum">
              <a:rPr lang="en-US" smtClean="0"/>
              <a:t>3</a:t>
            </a:fld>
            <a:endParaRPr lang="en-US"/>
          </a:p>
        </p:txBody>
      </p:sp>
    </p:spTree>
    <p:extLst>
      <p:ext uri="{BB962C8B-B14F-4D97-AF65-F5344CB8AC3E}">
        <p14:creationId xmlns:p14="http://schemas.microsoft.com/office/powerpoint/2010/main" val="263479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 Challenge – dependency on training data evaluate based upon iterations of training/test </a:t>
            </a:r>
            <a:r>
              <a:rPr lang="en-US"/>
              <a:t>data splits. </a:t>
            </a:r>
            <a:endParaRPr lang="en-US" dirty="0"/>
          </a:p>
        </p:txBody>
      </p:sp>
      <p:sp>
        <p:nvSpPr>
          <p:cNvPr id="4" name="Slide Number Placeholder 3"/>
          <p:cNvSpPr>
            <a:spLocks noGrp="1"/>
          </p:cNvSpPr>
          <p:nvPr>
            <p:ph type="sldNum" sz="quarter" idx="5"/>
          </p:nvPr>
        </p:nvSpPr>
        <p:spPr/>
        <p:txBody>
          <a:bodyPr/>
          <a:lstStyle/>
          <a:p>
            <a:fld id="{7D831191-9402-421C-B438-FB9350D9F654}" type="slidenum">
              <a:rPr lang="en-US" smtClean="0"/>
              <a:t>5</a:t>
            </a:fld>
            <a:endParaRPr lang="en-US"/>
          </a:p>
        </p:txBody>
      </p:sp>
    </p:spTree>
    <p:extLst>
      <p:ext uri="{BB962C8B-B14F-4D97-AF65-F5344CB8AC3E}">
        <p14:creationId xmlns:p14="http://schemas.microsoft.com/office/powerpoint/2010/main" val="406290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D743-DE52-4406-8CD9-78EC94FE7C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ABE156-2232-4906-80BA-7AE41A065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3B8A6-5811-4BF8-AAAC-C93B19C2342E}"/>
              </a:ext>
            </a:extLst>
          </p:cNvPr>
          <p:cNvSpPr>
            <a:spLocks noGrp="1"/>
          </p:cNvSpPr>
          <p:nvPr>
            <p:ph type="dt" sz="half" idx="10"/>
          </p:nvPr>
        </p:nvSpPr>
        <p:spPr/>
        <p:txBody>
          <a:bodyPr/>
          <a:lstStyle/>
          <a:p>
            <a:fld id="{54A1DEC3-9173-40B8-80FC-0009292DE77D}" type="datetimeFigureOut">
              <a:rPr lang="en-US" smtClean="0"/>
              <a:t>2/19/2020</a:t>
            </a:fld>
            <a:endParaRPr lang="en-US"/>
          </a:p>
        </p:txBody>
      </p:sp>
      <p:sp>
        <p:nvSpPr>
          <p:cNvPr id="5" name="Footer Placeholder 4">
            <a:extLst>
              <a:ext uri="{FF2B5EF4-FFF2-40B4-BE49-F238E27FC236}">
                <a16:creationId xmlns:a16="http://schemas.microsoft.com/office/drawing/2014/main" id="{8AAFDD5A-E948-457C-BD6A-B9B6C2C99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7E66D-A74B-4753-BCB2-01E9DF4FE6D8}"/>
              </a:ext>
            </a:extLst>
          </p:cNvPr>
          <p:cNvSpPr>
            <a:spLocks noGrp="1"/>
          </p:cNvSpPr>
          <p:nvPr>
            <p:ph type="sldNum" sz="quarter" idx="12"/>
          </p:nvPr>
        </p:nvSpPr>
        <p:spPr/>
        <p:txBody>
          <a:bodyPr/>
          <a:lstStyle/>
          <a:p>
            <a:fld id="{F76206E7-48A2-4174-A790-66702864F8C4}" type="slidenum">
              <a:rPr lang="en-US" smtClean="0"/>
              <a:t>‹#›</a:t>
            </a:fld>
            <a:endParaRPr lang="en-US"/>
          </a:p>
        </p:txBody>
      </p:sp>
    </p:spTree>
    <p:extLst>
      <p:ext uri="{BB962C8B-B14F-4D97-AF65-F5344CB8AC3E}">
        <p14:creationId xmlns:p14="http://schemas.microsoft.com/office/powerpoint/2010/main" val="73517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C21E-CC3E-4476-8578-48B9A3BDBB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18D347-42AF-40DB-B714-F758819F08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6B05D-0866-4E5E-9E6F-EBCF7570FE43}"/>
              </a:ext>
            </a:extLst>
          </p:cNvPr>
          <p:cNvSpPr>
            <a:spLocks noGrp="1"/>
          </p:cNvSpPr>
          <p:nvPr>
            <p:ph type="dt" sz="half" idx="10"/>
          </p:nvPr>
        </p:nvSpPr>
        <p:spPr/>
        <p:txBody>
          <a:bodyPr/>
          <a:lstStyle/>
          <a:p>
            <a:fld id="{54A1DEC3-9173-40B8-80FC-0009292DE77D}" type="datetimeFigureOut">
              <a:rPr lang="en-US" smtClean="0"/>
              <a:t>2/19/2020</a:t>
            </a:fld>
            <a:endParaRPr lang="en-US"/>
          </a:p>
        </p:txBody>
      </p:sp>
      <p:sp>
        <p:nvSpPr>
          <p:cNvPr id="5" name="Footer Placeholder 4">
            <a:extLst>
              <a:ext uri="{FF2B5EF4-FFF2-40B4-BE49-F238E27FC236}">
                <a16:creationId xmlns:a16="http://schemas.microsoft.com/office/drawing/2014/main" id="{424C798E-CA7B-4856-BDAD-64A5EE5DE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5C689-B3F3-454C-9B93-434A80F8D1C1}"/>
              </a:ext>
            </a:extLst>
          </p:cNvPr>
          <p:cNvSpPr>
            <a:spLocks noGrp="1"/>
          </p:cNvSpPr>
          <p:nvPr>
            <p:ph type="sldNum" sz="quarter" idx="12"/>
          </p:nvPr>
        </p:nvSpPr>
        <p:spPr/>
        <p:txBody>
          <a:bodyPr/>
          <a:lstStyle/>
          <a:p>
            <a:fld id="{F76206E7-48A2-4174-A790-66702864F8C4}" type="slidenum">
              <a:rPr lang="en-US" smtClean="0"/>
              <a:t>‹#›</a:t>
            </a:fld>
            <a:endParaRPr lang="en-US"/>
          </a:p>
        </p:txBody>
      </p:sp>
    </p:spTree>
    <p:extLst>
      <p:ext uri="{BB962C8B-B14F-4D97-AF65-F5344CB8AC3E}">
        <p14:creationId xmlns:p14="http://schemas.microsoft.com/office/powerpoint/2010/main" val="330816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96673-2061-4979-908E-7CC3B94FC5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D35FAB-9ED4-419F-81F7-776A1D2A7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20B67-5F6A-41C5-8F43-D700680699BD}"/>
              </a:ext>
            </a:extLst>
          </p:cNvPr>
          <p:cNvSpPr>
            <a:spLocks noGrp="1"/>
          </p:cNvSpPr>
          <p:nvPr>
            <p:ph type="dt" sz="half" idx="10"/>
          </p:nvPr>
        </p:nvSpPr>
        <p:spPr/>
        <p:txBody>
          <a:bodyPr/>
          <a:lstStyle/>
          <a:p>
            <a:fld id="{54A1DEC3-9173-40B8-80FC-0009292DE77D}" type="datetimeFigureOut">
              <a:rPr lang="en-US" smtClean="0"/>
              <a:t>2/19/2020</a:t>
            </a:fld>
            <a:endParaRPr lang="en-US"/>
          </a:p>
        </p:txBody>
      </p:sp>
      <p:sp>
        <p:nvSpPr>
          <p:cNvPr id="5" name="Footer Placeholder 4">
            <a:extLst>
              <a:ext uri="{FF2B5EF4-FFF2-40B4-BE49-F238E27FC236}">
                <a16:creationId xmlns:a16="http://schemas.microsoft.com/office/drawing/2014/main" id="{E1C1A0E4-7508-47AB-99B4-7A326E6E2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EE6B5-8BF0-4157-97B1-0DBB0363BD77}"/>
              </a:ext>
            </a:extLst>
          </p:cNvPr>
          <p:cNvSpPr>
            <a:spLocks noGrp="1"/>
          </p:cNvSpPr>
          <p:nvPr>
            <p:ph type="sldNum" sz="quarter" idx="12"/>
          </p:nvPr>
        </p:nvSpPr>
        <p:spPr/>
        <p:txBody>
          <a:bodyPr/>
          <a:lstStyle/>
          <a:p>
            <a:fld id="{F76206E7-48A2-4174-A790-66702864F8C4}" type="slidenum">
              <a:rPr lang="en-US" smtClean="0"/>
              <a:t>‹#›</a:t>
            </a:fld>
            <a:endParaRPr lang="en-US"/>
          </a:p>
        </p:txBody>
      </p:sp>
    </p:spTree>
    <p:extLst>
      <p:ext uri="{BB962C8B-B14F-4D97-AF65-F5344CB8AC3E}">
        <p14:creationId xmlns:p14="http://schemas.microsoft.com/office/powerpoint/2010/main" val="140764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7092-F6C6-4C27-AE12-95BA0B500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8D676-6CE6-4EED-A89A-FD2608F5CF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1C3C2-2B17-4069-8786-A218578468D2}"/>
              </a:ext>
            </a:extLst>
          </p:cNvPr>
          <p:cNvSpPr>
            <a:spLocks noGrp="1"/>
          </p:cNvSpPr>
          <p:nvPr>
            <p:ph type="dt" sz="half" idx="10"/>
          </p:nvPr>
        </p:nvSpPr>
        <p:spPr/>
        <p:txBody>
          <a:bodyPr/>
          <a:lstStyle/>
          <a:p>
            <a:fld id="{54A1DEC3-9173-40B8-80FC-0009292DE77D}" type="datetimeFigureOut">
              <a:rPr lang="en-US" smtClean="0"/>
              <a:t>2/19/2020</a:t>
            </a:fld>
            <a:endParaRPr lang="en-US"/>
          </a:p>
        </p:txBody>
      </p:sp>
      <p:sp>
        <p:nvSpPr>
          <p:cNvPr id="5" name="Footer Placeholder 4">
            <a:extLst>
              <a:ext uri="{FF2B5EF4-FFF2-40B4-BE49-F238E27FC236}">
                <a16:creationId xmlns:a16="http://schemas.microsoft.com/office/drawing/2014/main" id="{D894E22A-5141-4441-95D6-750EFF7C9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D0412-3BD7-4492-9419-001A26629FB3}"/>
              </a:ext>
            </a:extLst>
          </p:cNvPr>
          <p:cNvSpPr>
            <a:spLocks noGrp="1"/>
          </p:cNvSpPr>
          <p:nvPr>
            <p:ph type="sldNum" sz="quarter" idx="12"/>
          </p:nvPr>
        </p:nvSpPr>
        <p:spPr/>
        <p:txBody>
          <a:bodyPr/>
          <a:lstStyle/>
          <a:p>
            <a:fld id="{F76206E7-48A2-4174-A790-66702864F8C4}" type="slidenum">
              <a:rPr lang="en-US" smtClean="0"/>
              <a:t>‹#›</a:t>
            </a:fld>
            <a:endParaRPr lang="en-US"/>
          </a:p>
        </p:txBody>
      </p:sp>
    </p:spTree>
    <p:extLst>
      <p:ext uri="{BB962C8B-B14F-4D97-AF65-F5344CB8AC3E}">
        <p14:creationId xmlns:p14="http://schemas.microsoft.com/office/powerpoint/2010/main" val="97883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D5DF-0C98-4339-988A-89DCD764B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525406-052D-4B80-93B1-E140610B21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49814-7DAF-405D-8319-CFDDFF19A9F8}"/>
              </a:ext>
            </a:extLst>
          </p:cNvPr>
          <p:cNvSpPr>
            <a:spLocks noGrp="1"/>
          </p:cNvSpPr>
          <p:nvPr>
            <p:ph type="dt" sz="half" idx="10"/>
          </p:nvPr>
        </p:nvSpPr>
        <p:spPr/>
        <p:txBody>
          <a:bodyPr/>
          <a:lstStyle/>
          <a:p>
            <a:fld id="{54A1DEC3-9173-40B8-80FC-0009292DE77D}" type="datetimeFigureOut">
              <a:rPr lang="en-US" smtClean="0"/>
              <a:t>2/19/2020</a:t>
            </a:fld>
            <a:endParaRPr lang="en-US"/>
          </a:p>
        </p:txBody>
      </p:sp>
      <p:sp>
        <p:nvSpPr>
          <p:cNvPr id="5" name="Footer Placeholder 4">
            <a:extLst>
              <a:ext uri="{FF2B5EF4-FFF2-40B4-BE49-F238E27FC236}">
                <a16:creationId xmlns:a16="http://schemas.microsoft.com/office/drawing/2014/main" id="{10DE9EBE-3896-4446-9896-DF98E769B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2285A-F862-4509-A4A5-FA86A7B0133E}"/>
              </a:ext>
            </a:extLst>
          </p:cNvPr>
          <p:cNvSpPr>
            <a:spLocks noGrp="1"/>
          </p:cNvSpPr>
          <p:nvPr>
            <p:ph type="sldNum" sz="quarter" idx="12"/>
          </p:nvPr>
        </p:nvSpPr>
        <p:spPr/>
        <p:txBody>
          <a:bodyPr/>
          <a:lstStyle/>
          <a:p>
            <a:fld id="{F76206E7-48A2-4174-A790-66702864F8C4}" type="slidenum">
              <a:rPr lang="en-US" smtClean="0"/>
              <a:t>‹#›</a:t>
            </a:fld>
            <a:endParaRPr lang="en-US"/>
          </a:p>
        </p:txBody>
      </p:sp>
    </p:spTree>
    <p:extLst>
      <p:ext uri="{BB962C8B-B14F-4D97-AF65-F5344CB8AC3E}">
        <p14:creationId xmlns:p14="http://schemas.microsoft.com/office/powerpoint/2010/main" val="212202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E7F5-FF27-4AE4-AB29-B080063BF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8DADE3-DD17-4249-94FF-2C8F0B228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2D4FAA-55A1-4CEC-B0B7-8F2279678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680CD8-8B7D-4594-ACE3-3A68A71ED016}"/>
              </a:ext>
            </a:extLst>
          </p:cNvPr>
          <p:cNvSpPr>
            <a:spLocks noGrp="1"/>
          </p:cNvSpPr>
          <p:nvPr>
            <p:ph type="dt" sz="half" idx="10"/>
          </p:nvPr>
        </p:nvSpPr>
        <p:spPr/>
        <p:txBody>
          <a:bodyPr/>
          <a:lstStyle/>
          <a:p>
            <a:fld id="{54A1DEC3-9173-40B8-80FC-0009292DE77D}" type="datetimeFigureOut">
              <a:rPr lang="en-US" smtClean="0"/>
              <a:t>2/19/2020</a:t>
            </a:fld>
            <a:endParaRPr lang="en-US"/>
          </a:p>
        </p:txBody>
      </p:sp>
      <p:sp>
        <p:nvSpPr>
          <p:cNvPr id="6" name="Footer Placeholder 5">
            <a:extLst>
              <a:ext uri="{FF2B5EF4-FFF2-40B4-BE49-F238E27FC236}">
                <a16:creationId xmlns:a16="http://schemas.microsoft.com/office/drawing/2014/main" id="{27102AEF-DC61-4B7D-825E-4C2AE9C59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96E48-07CC-45BA-8944-BE70EA12B15D}"/>
              </a:ext>
            </a:extLst>
          </p:cNvPr>
          <p:cNvSpPr>
            <a:spLocks noGrp="1"/>
          </p:cNvSpPr>
          <p:nvPr>
            <p:ph type="sldNum" sz="quarter" idx="12"/>
          </p:nvPr>
        </p:nvSpPr>
        <p:spPr/>
        <p:txBody>
          <a:bodyPr/>
          <a:lstStyle/>
          <a:p>
            <a:fld id="{F76206E7-48A2-4174-A790-66702864F8C4}" type="slidenum">
              <a:rPr lang="en-US" smtClean="0"/>
              <a:t>‹#›</a:t>
            </a:fld>
            <a:endParaRPr lang="en-US"/>
          </a:p>
        </p:txBody>
      </p:sp>
    </p:spTree>
    <p:extLst>
      <p:ext uri="{BB962C8B-B14F-4D97-AF65-F5344CB8AC3E}">
        <p14:creationId xmlns:p14="http://schemas.microsoft.com/office/powerpoint/2010/main" val="86240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008A-1A24-4320-AB8C-C053F0809A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1F2045-484C-4802-9888-97E0F86A7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19863-7756-4DA8-B937-06216D3D7D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042910-95C6-407B-90A1-DBA20D4D4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AC39B-4A09-4825-8840-AD4011DC2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EED367-5417-4A6F-A10C-862FD8F9B69C}"/>
              </a:ext>
            </a:extLst>
          </p:cNvPr>
          <p:cNvSpPr>
            <a:spLocks noGrp="1"/>
          </p:cNvSpPr>
          <p:nvPr>
            <p:ph type="dt" sz="half" idx="10"/>
          </p:nvPr>
        </p:nvSpPr>
        <p:spPr/>
        <p:txBody>
          <a:bodyPr/>
          <a:lstStyle/>
          <a:p>
            <a:fld id="{54A1DEC3-9173-40B8-80FC-0009292DE77D}" type="datetimeFigureOut">
              <a:rPr lang="en-US" smtClean="0"/>
              <a:t>2/19/2020</a:t>
            </a:fld>
            <a:endParaRPr lang="en-US"/>
          </a:p>
        </p:txBody>
      </p:sp>
      <p:sp>
        <p:nvSpPr>
          <p:cNvPr id="8" name="Footer Placeholder 7">
            <a:extLst>
              <a:ext uri="{FF2B5EF4-FFF2-40B4-BE49-F238E27FC236}">
                <a16:creationId xmlns:a16="http://schemas.microsoft.com/office/drawing/2014/main" id="{48B6DD0F-1062-46E4-9797-89E2D0AC81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B5C7B2-579F-42C0-A4E0-B63A30ADA98E}"/>
              </a:ext>
            </a:extLst>
          </p:cNvPr>
          <p:cNvSpPr>
            <a:spLocks noGrp="1"/>
          </p:cNvSpPr>
          <p:nvPr>
            <p:ph type="sldNum" sz="quarter" idx="12"/>
          </p:nvPr>
        </p:nvSpPr>
        <p:spPr/>
        <p:txBody>
          <a:bodyPr/>
          <a:lstStyle/>
          <a:p>
            <a:fld id="{F76206E7-48A2-4174-A790-66702864F8C4}" type="slidenum">
              <a:rPr lang="en-US" smtClean="0"/>
              <a:t>‹#›</a:t>
            </a:fld>
            <a:endParaRPr lang="en-US"/>
          </a:p>
        </p:txBody>
      </p:sp>
    </p:spTree>
    <p:extLst>
      <p:ext uri="{BB962C8B-B14F-4D97-AF65-F5344CB8AC3E}">
        <p14:creationId xmlns:p14="http://schemas.microsoft.com/office/powerpoint/2010/main" val="338840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3E4F-41DF-4436-96D7-8A4F9D4720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20E393-76DD-44F7-A039-3C0D6DADCD12}"/>
              </a:ext>
            </a:extLst>
          </p:cNvPr>
          <p:cNvSpPr>
            <a:spLocks noGrp="1"/>
          </p:cNvSpPr>
          <p:nvPr>
            <p:ph type="dt" sz="half" idx="10"/>
          </p:nvPr>
        </p:nvSpPr>
        <p:spPr/>
        <p:txBody>
          <a:bodyPr/>
          <a:lstStyle/>
          <a:p>
            <a:fld id="{54A1DEC3-9173-40B8-80FC-0009292DE77D}" type="datetimeFigureOut">
              <a:rPr lang="en-US" smtClean="0"/>
              <a:t>2/19/2020</a:t>
            </a:fld>
            <a:endParaRPr lang="en-US"/>
          </a:p>
        </p:txBody>
      </p:sp>
      <p:sp>
        <p:nvSpPr>
          <p:cNvPr id="4" name="Footer Placeholder 3">
            <a:extLst>
              <a:ext uri="{FF2B5EF4-FFF2-40B4-BE49-F238E27FC236}">
                <a16:creationId xmlns:a16="http://schemas.microsoft.com/office/drawing/2014/main" id="{BDC82519-775C-4257-B511-EFA13E531D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0710B5-3E8F-4CCA-817C-DDED6C37E4A3}"/>
              </a:ext>
            </a:extLst>
          </p:cNvPr>
          <p:cNvSpPr>
            <a:spLocks noGrp="1"/>
          </p:cNvSpPr>
          <p:nvPr>
            <p:ph type="sldNum" sz="quarter" idx="12"/>
          </p:nvPr>
        </p:nvSpPr>
        <p:spPr/>
        <p:txBody>
          <a:bodyPr/>
          <a:lstStyle/>
          <a:p>
            <a:fld id="{F76206E7-48A2-4174-A790-66702864F8C4}" type="slidenum">
              <a:rPr lang="en-US" smtClean="0"/>
              <a:t>‹#›</a:t>
            </a:fld>
            <a:endParaRPr lang="en-US"/>
          </a:p>
        </p:txBody>
      </p:sp>
    </p:spTree>
    <p:extLst>
      <p:ext uri="{BB962C8B-B14F-4D97-AF65-F5344CB8AC3E}">
        <p14:creationId xmlns:p14="http://schemas.microsoft.com/office/powerpoint/2010/main" val="298407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10D79B-3505-4903-8B90-7E9097B25647}"/>
              </a:ext>
            </a:extLst>
          </p:cNvPr>
          <p:cNvSpPr>
            <a:spLocks noGrp="1"/>
          </p:cNvSpPr>
          <p:nvPr>
            <p:ph type="dt" sz="half" idx="10"/>
          </p:nvPr>
        </p:nvSpPr>
        <p:spPr/>
        <p:txBody>
          <a:bodyPr/>
          <a:lstStyle/>
          <a:p>
            <a:fld id="{54A1DEC3-9173-40B8-80FC-0009292DE77D}" type="datetimeFigureOut">
              <a:rPr lang="en-US" smtClean="0"/>
              <a:t>2/19/2020</a:t>
            </a:fld>
            <a:endParaRPr lang="en-US"/>
          </a:p>
        </p:txBody>
      </p:sp>
      <p:sp>
        <p:nvSpPr>
          <p:cNvPr id="3" name="Footer Placeholder 2">
            <a:extLst>
              <a:ext uri="{FF2B5EF4-FFF2-40B4-BE49-F238E27FC236}">
                <a16:creationId xmlns:a16="http://schemas.microsoft.com/office/drawing/2014/main" id="{6C9B5342-642D-4FDB-B37E-F48ED0B692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9388B2-B904-48BF-A534-B96C1AFFD893}"/>
              </a:ext>
            </a:extLst>
          </p:cNvPr>
          <p:cNvSpPr>
            <a:spLocks noGrp="1"/>
          </p:cNvSpPr>
          <p:nvPr>
            <p:ph type="sldNum" sz="quarter" idx="12"/>
          </p:nvPr>
        </p:nvSpPr>
        <p:spPr/>
        <p:txBody>
          <a:bodyPr/>
          <a:lstStyle/>
          <a:p>
            <a:fld id="{F76206E7-48A2-4174-A790-66702864F8C4}" type="slidenum">
              <a:rPr lang="en-US" smtClean="0"/>
              <a:t>‹#›</a:t>
            </a:fld>
            <a:endParaRPr lang="en-US"/>
          </a:p>
        </p:txBody>
      </p:sp>
    </p:spTree>
    <p:extLst>
      <p:ext uri="{BB962C8B-B14F-4D97-AF65-F5344CB8AC3E}">
        <p14:creationId xmlns:p14="http://schemas.microsoft.com/office/powerpoint/2010/main" val="112776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7BD1-000B-445F-A2B3-73FAD295E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18787E-F650-4D4B-8660-A54E15F23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7C5E6-8231-4D93-9087-E5DB756D1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1C344-B54C-46BC-9710-3F57D05F7693}"/>
              </a:ext>
            </a:extLst>
          </p:cNvPr>
          <p:cNvSpPr>
            <a:spLocks noGrp="1"/>
          </p:cNvSpPr>
          <p:nvPr>
            <p:ph type="dt" sz="half" idx="10"/>
          </p:nvPr>
        </p:nvSpPr>
        <p:spPr/>
        <p:txBody>
          <a:bodyPr/>
          <a:lstStyle/>
          <a:p>
            <a:fld id="{54A1DEC3-9173-40B8-80FC-0009292DE77D}" type="datetimeFigureOut">
              <a:rPr lang="en-US" smtClean="0"/>
              <a:t>2/19/2020</a:t>
            </a:fld>
            <a:endParaRPr lang="en-US"/>
          </a:p>
        </p:txBody>
      </p:sp>
      <p:sp>
        <p:nvSpPr>
          <p:cNvPr id="6" name="Footer Placeholder 5">
            <a:extLst>
              <a:ext uri="{FF2B5EF4-FFF2-40B4-BE49-F238E27FC236}">
                <a16:creationId xmlns:a16="http://schemas.microsoft.com/office/drawing/2014/main" id="{CCEDDFF1-8171-48B7-B54A-F5C9972CB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18AE4-BBC7-4E1B-95BD-A6C5669E2AAA}"/>
              </a:ext>
            </a:extLst>
          </p:cNvPr>
          <p:cNvSpPr>
            <a:spLocks noGrp="1"/>
          </p:cNvSpPr>
          <p:nvPr>
            <p:ph type="sldNum" sz="quarter" idx="12"/>
          </p:nvPr>
        </p:nvSpPr>
        <p:spPr/>
        <p:txBody>
          <a:bodyPr/>
          <a:lstStyle/>
          <a:p>
            <a:fld id="{F76206E7-48A2-4174-A790-66702864F8C4}" type="slidenum">
              <a:rPr lang="en-US" smtClean="0"/>
              <a:t>‹#›</a:t>
            </a:fld>
            <a:endParaRPr lang="en-US"/>
          </a:p>
        </p:txBody>
      </p:sp>
    </p:spTree>
    <p:extLst>
      <p:ext uri="{BB962C8B-B14F-4D97-AF65-F5344CB8AC3E}">
        <p14:creationId xmlns:p14="http://schemas.microsoft.com/office/powerpoint/2010/main" val="248801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09FC-53E7-4245-9474-54907A242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A76172-1E17-43AE-90DA-BA9EBAE3F7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10FA2C-32F6-4EB6-B703-15965C705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1FAE4-23D4-4320-B491-6EEF069CC43A}"/>
              </a:ext>
            </a:extLst>
          </p:cNvPr>
          <p:cNvSpPr>
            <a:spLocks noGrp="1"/>
          </p:cNvSpPr>
          <p:nvPr>
            <p:ph type="dt" sz="half" idx="10"/>
          </p:nvPr>
        </p:nvSpPr>
        <p:spPr/>
        <p:txBody>
          <a:bodyPr/>
          <a:lstStyle/>
          <a:p>
            <a:fld id="{54A1DEC3-9173-40B8-80FC-0009292DE77D}" type="datetimeFigureOut">
              <a:rPr lang="en-US" smtClean="0"/>
              <a:t>2/19/2020</a:t>
            </a:fld>
            <a:endParaRPr lang="en-US"/>
          </a:p>
        </p:txBody>
      </p:sp>
      <p:sp>
        <p:nvSpPr>
          <p:cNvPr id="6" name="Footer Placeholder 5">
            <a:extLst>
              <a:ext uri="{FF2B5EF4-FFF2-40B4-BE49-F238E27FC236}">
                <a16:creationId xmlns:a16="http://schemas.microsoft.com/office/drawing/2014/main" id="{B72A94C8-BD52-4EB3-A624-8B8189FF0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E892B-AC23-4AD7-A026-793E0B81C8FD}"/>
              </a:ext>
            </a:extLst>
          </p:cNvPr>
          <p:cNvSpPr>
            <a:spLocks noGrp="1"/>
          </p:cNvSpPr>
          <p:nvPr>
            <p:ph type="sldNum" sz="quarter" idx="12"/>
          </p:nvPr>
        </p:nvSpPr>
        <p:spPr/>
        <p:txBody>
          <a:bodyPr/>
          <a:lstStyle/>
          <a:p>
            <a:fld id="{F76206E7-48A2-4174-A790-66702864F8C4}" type="slidenum">
              <a:rPr lang="en-US" smtClean="0"/>
              <a:t>‹#›</a:t>
            </a:fld>
            <a:endParaRPr lang="en-US"/>
          </a:p>
        </p:txBody>
      </p:sp>
    </p:spTree>
    <p:extLst>
      <p:ext uri="{BB962C8B-B14F-4D97-AF65-F5344CB8AC3E}">
        <p14:creationId xmlns:p14="http://schemas.microsoft.com/office/powerpoint/2010/main" val="220565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F10872-A2E9-45DD-94E7-4955197EC6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178EF2-A1B2-4273-953B-9CB17EE570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32B8D-D0C2-4F4D-A58E-AB7DD2C66A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1DEC3-9173-40B8-80FC-0009292DE77D}" type="datetimeFigureOut">
              <a:rPr lang="en-US" smtClean="0"/>
              <a:t>2/19/2020</a:t>
            </a:fld>
            <a:endParaRPr lang="en-US"/>
          </a:p>
        </p:txBody>
      </p:sp>
      <p:sp>
        <p:nvSpPr>
          <p:cNvPr id="5" name="Footer Placeholder 4">
            <a:extLst>
              <a:ext uri="{FF2B5EF4-FFF2-40B4-BE49-F238E27FC236}">
                <a16:creationId xmlns:a16="http://schemas.microsoft.com/office/drawing/2014/main" id="{0469C46E-3D24-4F16-B859-F2D49A09D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D3AC6F-3217-4150-A9EB-888A504E6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6E7-48A2-4174-A790-66702864F8C4}" type="slidenum">
              <a:rPr lang="en-US" smtClean="0"/>
              <a:t>‹#›</a:t>
            </a:fld>
            <a:endParaRPr lang="en-US"/>
          </a:p>
        </p:txBody>
      </p:sp>
    </p:spTree>
    <p:extLst>
      <p:ext uri="{BB962C8B-B14F-4D97-AF65-F5344CB8AC3E}">
        <p14:creationId xmlns:p14="http://schemas.microsoft.com/office/powerpoint/2010/main" val="161361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265A-7C87-48E8-9CBC-5DC099ED6061}"/>
              </a:ext>
            </a:extLst>
          </p:cNvPr>
          <p:cNvSpPr>
            <a:spLocks noGrp="1"/>
          </p:cNvSpPr>
          <p:nvPr>
            <p:ph type="title"/>
          </p:nvPr>
        </p:nvSpPr>
        <p:spPr>
          <a:xfrm>
            <a:off x="838200" y="0"/>
            <a:ext cx="10515600" cy="1325563"/>
          </a:xfrm>
        </p:spPr>
        <p:txBody>
          <a:bodyPr/>
          <a:lstStyle/>
          <a:p>
            <a:r>
              <a:rPr lang="en-US" dirty="0"/>
              <a:t>1. Research Question</a:t>
            </a:r>
          </a:p>
        </p:txBody>
      </p:sp>
      <p:sp>
        <p:nvSpPr>
          <p:cNvPr id="3" name="Content Placeholder 2">
            <a:extLst>
              <a:ext uri="{FF2B5EF4-FFF2-40B4-BE49-F238E27FC236}">
                <a16:creationId xmlns:a16="http://schemas.microsoft.com/office/drawing/2014/main" id="{572978AD-F4C4-41D9-8376-B73EB5D54BF5}"/>
              </a:ext>
            </a:extLst>
          </p:cNvPr>
          <p:cNvSpPr>
            <a:spLocks noGrp="1"/>
          </p:cNvSpPr>
          <p:nvPr>
            <p:ph sz="half" idx="1"/>
          </p:nvPr>
        </p:nvSpPr>
        <p:spPr>
          <a:xfrm>
            <a:off x="838200" y="1250918"/>
            <a:ext cx="4218992" cy="4646029"/>
          </a:xfrm>
        </p:spPr>
        <p:txBody>
          <a:bodyPr>
            <a:normAutofit/>
          </a:bodyPr>
          <a:lstStyle/>
          <a:p>
            <a:r>
              <a:rPr lang="en-US" sz="2000" dirty="0"/>
              <a:t>What value (map data) if any can the use of Hyperspectral UAS technology contribute to the existing invasive weed management program in the Sacramento-San Joaquin River Delta that utilizes hyperspectral manned flights?</a:t>
            </a:r>
          </a:p>
        </p:txBody>
      </p:sp>
      <p:pic>
        <p:nvPicPr>
          <p:cNvPr id="9" name="Picture 8">
            <a:extLst>
              <a:ext uri="{FF2B5EF4-FFF2-40B4-BE49-F238E27FC236}">
                <a16:creationId xmlns:a16="http://schemas.microsoft.com/office/drawing/2014/main" id="{4FD49152-F8EE-4D5D-8303-CE122400453C}"/>
              </a:ext>
            </a:extLst>
          </p:cNvPr>
          <p:cNvPicPr>
            <a:picLocks noChangeAspect="1"/>
          </p:cNvPicPr>
          <p:nvPr/>
        </p:nvPicPr>
        <p:blipFill>
          <a:blip r:embed="rId2"/>
          <a:stretch>
            <a:fillRect/>
          </a:stretch>
        </p:blipFill>
        <p:spPr>
          <a:xfrm>
            <a:off x="6096000" y="1541932"/>
            <a:ext cx="6096000" cy="4064000"/>
          </a:xfrm>
          <a:prstGeom prst="rect">
            <a:avLst/>
          </a:prstGeom>
        </p:spPr>
      </p:pic>
    </p:spTree>
    <p:extLst>
      <p:ext uri="{BB962C8B-B14F-4D97-AF65-F5344CB8AC3E}">
        <p14:creationId xmlns:p14="http://schemas.microsoft.com/office/powerpoint/2010/main" val="119501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B8F89D-1BA4-4108-8B07-CBB7C77D2ED4}"/>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2. Scientific Hypotheses</a:t>
            </a:r>
          </a:p>
        </p:txBody>
      </p:sp>
      <p:sp>
        <p:nvSpPr>
          <p:cNvPr id="6" name="Content Placeholder 2">
            <a:extLst>
              <a:ext uri="{FF2B5EF4-FFF2-40B4-BE49-F238E27FC236}">
                <a16:creationId xmlns:a16="http://schemas.microsoft.com/office/drawing/2014/main" id="{D8D7679F-DEEE-431A-A215-729FC2CF05F6}"/>
              </a:ext>
            </a:extLst>
          </p:cNvPr>
          <p:cNvSpPr txBox="1">
            <a:spLocks/>
          </p:cNvSpPr>
          <p:nvPr/>
        </p:nvSpPr>
        <p:spPr>
          <a:xfrm>
            <a:off x="670419" y="1325563"/>
            <a:ext cx="10515599" cy="32184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H1: Random Forest (RF) classification maps from the Nano-Hyperspec will be better than that of RF classification maps based on HyMap imagery due to increased spatial resolution, which will allow detection of smaller patches of invasive weeds and reduce pixel mixing.</a:t>
            </a:r>
          </a:p>
          <a:p>
            <a:r>
              <a:rPr lang="en-US" sz="2000" dirty="0"/>
              <a:t>H2: RF Classification maps from the Nano-Hyperspec will be worse than those created from the HyMap imagery because it has worse spectral quality and can only detect light in the VIS-NIR as opposed to the VIS-SWIR.</a:t>
            </a:r>
          </a:p>
        </p:txBody>
      </p:sp>
    </p:spTree>
    <p:extLst>
      <p:ext uri="{BB962C8B-B14F-4D97-AF65-F5344CB8AC3E}">
        <p14:creationId xmlns:p14="http://schemas.microsoft.com/office/powerpoint/2010/main" val="618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953BA66-C23A-4F68-82F8-28D5579C26B3}"/>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Classification Maps</a:t>
            </a:r>
          </a:p>
        </p:txBody>
      </p:sp>
      <p:sp>
        <p:nvSpPr>
          <p:cNvPr id="2" name="TextBox 1">
            <a:extLst>
              <a:ext uri="{FF2B5EF4-FFF2-40B4-BE49-F238E27FC236}">
                <a16:creationId xmlns:a16="http://schemas.microsoft.com/office/drawing/2014/main" id="{DB36E2C3-F9D3-4F5B-B2B8-998EEF7C1762}"/>
              </a:ext>
            </a:extLst>
          </p:cNvPr>
          <p:cNvSpPr txBox="1"/>
          <p:nvPr/>
        </p:nvSpPr>
        <p:spPr>
          <a:xfrm>
            <a:off x="838200" y="1495363"/>
            <a:ext cx="2356806" cy="369332"/>
          </a:xfrm>
          <a:prstGeom prst="rect">
            <a:avLst/>
          </a:prstGeom>
          <a:noFill/>
        </p:spPr>
        <p:txBody>
          <a:bodyPr wrap="square" rtlCol="0">
            <a:spAutoFit/>
          </a:bodyPr>
          <a:lstStyle/>
          <a:p>
            <a:pPr algn="ctr"/>
            <a:r>
              <a:rPr lang="en-US" dirty="0"/>
              <a:t>Landsat 8 – 30m pixel </a:t>
            </a:r>
          </a:p>
        </p:txBody>
      </p:sp>
      <p:sp>
        <p:nvSpPr>
          <p:cNvPr id="10" name="TextBox 9">
            <a:extLst>
              <a:ext uri="{FF2B5EF4-FFF2-40B4-BE49-F238E27FC236}">
                <a16:creationId xmlns:a16="http://schemas.microsoft.com/office/drawing/2014/main" id="{AC508665-DE5D-4216-A98A-B0FFBB8C502C}"/>
              </a:ext>
            </a:extLst>
          </p:cNvPr>
          <p:cNvSpPr txBox="1"/>
          <p:nvPr/>
        </p:nvSpPr>
        <p:spPr>
          <a:xfrm>
            <a:off x="4409054" y="1498966"/>
            <a:ext cx="2830285" cy="369332"/>
          </a:xfrm>
          <a:prstGeom prst="rect">
            <a:avLst/>
          </a:prstGeom>
          <a:noFill/>
        </p:spPr>
        <p:txBody>
          <a:bodyPr wrap="square" rtlCol="0">
            <a:spAutoFit/>
          </a:bodyPr>
          <a:lstStyle/>
          <a:p>
            <a:pPr algn="ctr"/>
            <a:r>
              <a:rPr lang="en-US" dirty="0"/>
              <a:t>AVIRIS – 2.5m pixel</a:t>
            </a:r>
          </a:p>
        </p:txBody>
      </p:sp>
      <p:pic>
        <p:nvPicPr>
          <p:cNvPr id="13" name="Picture 12">
            <a:extLst>
              <a:ext uri="{FF2B5EF4-FFF2-40B4-BE49-F238E27FC236}">
                <a16:creationId xmlns:a16="http://schemas.microsoft.com/office/drawing/2014/main" id="{935973BD-F3E5-462C-81EE-C12AC70E94FE}"/>
              </a:ext>
            </a:extLst>
          </p:cNvPr>
          <p:cNvPicPr>
            <a:picLocks noChangeAspect="1"/>
          </p:cNvPicPr>
          <p:nvPr/>
        </p:nvPicPr>
        <p:blipFill rotWithShape="1">
          <a:blip r:embed="rId3">
            <a:extLst>
              <a:ext uri="{28A0092B-C50C-407E-A947-70E740481C1C}">
                <a14:useLocalDpi xmlns:a14="http://schemas.microsoft.com/office/drawing/2010/main" val="0"/>
              </a:ext>
            </a:extLst>
          </a:blip>
          <a:srcRect l="11252" t="7758" r="10602" b="8313"/>
          <a:stretch/>
        </p:blipFill>
        <p:spPr>
          <a:xfrm>
            <a:off x="3991428" y="1857829"/>
            <a:ext cx="3234872" cy="3294742"/>
          </a:xfrm>
          <a:prstGeom prst="rect">
            <a:avLst/>
          </a:prstGeom>
        </p:spPr>
      </p:pic>
      <p:pic>
        <p:nvPicPr>
          <p:cNvPr id="15" name="Picture 14">
            <a:extLst>
              <a:ext uri="{FF2B5EF4-FFF2-40B4-BE49-F238E27FC236}">
                <a16:creationId xmlns:a16="http://schemas.microsoft.com/office/drawing/2014/main" id="{863AA0C5-8E79-4A23-8399-0BFF62F73EE0}"/>
              </a:ext>
            </a:extLst>
          </p:cNvPr>
          <p:cNvPicPr>
            <a:picLocks noChangeAspect="1"/>
          </p:cNvPicPr>
          <p:nvPr/>
        </p:nvPicPr>
        <p:blipFill rotWithShape="1">
          <a:blip r:embed="rId4">
            <a:extLst>
              <a:ext uri="{28A0092B-C50C-407E-A947-70E740481C1C}">
                <a14:useLocalDpi xmlns:a14="http://schemas.microsoft.com/office/drawing/2010/main" val="0"/>
              </a:ext>
            </a:extLst>
          </a:blip>
          <a:srcRect l="8881" t="7758" r="11944" b="8313"/>
          <a:stretch/>
        </p:blipFill>
        <p:spPr>
          <a:xfrm>
            <a:off x="362857" y="1857829"/>
            <a:ext cx="3234872" cy="3294742"/>
          </a:xfrm>
          <a:prstGeom prst="rect">
            <a:avLst/>
          </a:prstGeom>
        </p:spPr>
      </p:pic>
      <p:sp>
        <p:nvSpPr>
          <p:cNvPr id="18" name="Rectangle 17">
            <a:extLst>
              <a:ext uri="{FF2B5EF4-FFF2-40B4-BE49-F238E27FC236}">
                <a16:creationId xmlns:a16="http://schemas.microsoft.com/office/drawing/2014/main" id="{15768C00-3056-42E3-8C13-D0704056F3C0}"/>
              </a:ext>
            </a:extLst>
          </p:cNvPr>
          <p:cNvSpPr/>
          <p:nvPr/>
        </p:nvSpPr>
        <p:spPr>
          <a:xfrm>
            <a:off x="362857" y="5413829"/>
            <a:ext cx="290286" cy="271008"/>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F5C3FEE-266B-449E-A9A8-FC90A4D271A1}"/>
              </a:ext>
            </a:extLst>
          </p:cNvPr>
          <p:cNvSpPr txBox="1"/>
          <p:nvPr/>
        </p:nvSpPr>
        <p:spPr>
          <a:xfrm>
            <a:off x="653143" y="5364667"/>
            <a:ext cx="760336" cy="369332"/>
          </a:xfrm>
          <a:prstGeom prst="rect">
            <a:avLst/>
          </a:prstGeom>
          <a:noFill/>
        </p:spPr>
        <p:txBody>
          <a:bodyPr wrap="square" rtlCol="0">
            <a:spAutoFit/>
          </a:bodyPr>
          <a:lstStyle/>
          <a:p>
            <a:r>
              <a:rPr lang="en-US" dirty="0"/>
              <a:t>Water</a:t>
            </a:r>
          </a:p>
        </p:txBody>
      </p:sp>
      <p:sp>
        <p:nvSpPr>
          <p:cNvPr id="20" name="Rectangle 19">
            <a:extLst>
              <a:ext uri="{FF2B5EF4-FFF2-40B4-BE49-F238E27FC236}">
                <a16:creationId xmlns:a16="http://schemas.microsoft.com/office/drawing/2014/main" id="{4A5C9D3B-4A76-45EB-BFC0-51F85A374AB1}"/>
              </a:ext>
            </a:extLst>
          </p:cNvPr>
          <p:cNvSpPr/>
          <p:nvPr/>
        </p:nvSpPr>
        <p:spPr>
          <a:xfrm>
            <a:off x="362857" y="5783161"/>
            <a:ext cx="290286" cy="271008"/>
          </a:xfrm>
          <a:prstGeom prst="rect">
            <a:avLst/>
          </a:prstGeom>
          <a:solidFill>
            <a:srgbClr val="E7298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E27F6D8-3BFA-4BFB-AF55-D91FAC2C224E}"/>
              </a:ext>
            </a:extLst>
          </p:cNvPr>
          <p:cNvSpPr txBox="1"/>
          <p:nvPr/>
        </p:nvSpPr>
        <p:spPr>
          <a:xfrm>
            <a:off x="653143" y="5725216"/>
            <a:ext cx="3639201" cy="369332"/>
          </a:xfrm>
          <a:prstGeom prst="rect">
            <a:avLst/>
          </a:prstGeom>
          <a:noFill/>
        </p:spPr>
        <p:txBody>
          <a:bodyPr wrap="square" rtlCol="0">
            <a:spAutoFit/>
          </a:bodyPr>
          <a:lstStyle/>
          <a:p>
            <a:r>
              <a:rPr lang="en-US" dirty="0"/>
              <a:t>Submerged Aquatic Vegetation (SAV)</a:t>
            </a:r>
          </a:p>
        </p:txBody>
      </p:sp>
      <p:sp>
        <p:nvSpPr>
          <p:cNvPr id="22" name="Rectangle 21">
            <a:extLst>
              <a:ext uri="{FF2B5EF4-FFF2-40B4-BE49-F238E27FC236}">
                <a16:creationId xmlns:a16="http://schemas.microsoft.com/office/drawing/2014/main" id="{0D5201EA-A7D5-4DFE-A2EE-86DBE951BAB4}"/>
              </a:ext>
            </a:extLst>
          </p:cNvPr>
          <p:cNvSpPr/>
          <p:nvPr/>
        </p:nvSpPr>
        <p:spPr>
          <a:xfrm>
            <a:off x="362857" y="6144453"/>
            <a:ext cx="290286" cy="271008"/>
          </a:xfrm>
          <a:prstGeom prst="rect">
            <a:avLst/>
          </a:prstGeom>
          <a:solidFill>
            <a:srgbClr val="7570B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A9997B4-3E57-4860-A618-3BCE8CB3A89B}"/>
              </a:ext>
            </a:extLst>
          </p:cNvPr>
          <p:cNvSpPr txBox="1"/>
          <p:nvPr/>
        </p:nvSpPr>
        <p:spPr>
          <a:xfrm>
            <a:off x="653143" y="6085765"/>
            <a:ext cx="3596882" cy="369332"/>
          </a:xfrm>
          <a:prstGeom prst="rect">
            <a:avLst/>
          </a:prstGeom>
          <a:noFill/>
        </p:spPr>
        <p:txBody>
          <a:bodyPr wrap="square" rtlCol="0">
            <a:spAutoFit/>
          </a:bodyPr>
          <a:lstStyle/>
          <a:p>
            <a:r>
              <a:rPr lang="en-US" i="1" dirty="0" err="1"/>
              <a:t>Eichornia</a:t>
            </a:r>
            <a:r>
              <a:rPr lang="en-US" i="1" dirty="0"/>
              <a:t> </a:t>
            </a:r>
            <a:r>
              <a:rPr lang="en-US" i="1" dirty="0" err="1"/>
              <a:t>crassipes</a:t>
            </a:r>
            <a:r>
              <a:rPr lang="en-US" i="1" dirty="0"/>
              <a:t> </a:t>
            </a:r>
            <a:r>
              <a:rPr lang="en-US" dirty="0"/>
              <a:t>(Water Hyacinth)</a:t>
            </a:r>
            <a:endParaRPr lang="en-US" i="1" dirty="0"/>
          </a:p>
        </p:txBody>
      </p:sp>
      <p:sp>
        <p:nvSpPr>
          <p:cNvPr id="36" name="Rectangle 35">
            <a:extLst>
              <a:ext uri="{FF2B5EF4-FFF2-40B4-BE49-F238E27FC236}">
                <a16:creationId xmlns:a16="http://schemas.microsoft.com/office/drawing/2014/main" id="{53D88D22-29E4-417B-ADE8-CFDD12A601DA}"/>
              </a:ext>
            </a:extLst>
          </p:cNvPr>
          <p:cNvSpPr/>
          <p:nvPr/>
        </p:nvSpPr>
        <p:spPr>
          <a:xfrm>
            <a:off x="4524572" y="5422612"/>
            <a:ext cx="290286" cy="271008"/>
          </a:xfrm>
          <a:prstGeom prst="rect">
            <a:avLst/>
          </a:prstGeom>
          <a:solidFill>
            <a:srgbClr val="E6AB0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5785317-A751-455F-9895-B85700E1368E}"/>
              </a:ext>
            </a:extLst>
          </p:cNvPr>
          <p:cNvSpPr txBox="1"/>
          <p:nvPr/>
        </p:nvSpPr>
        <p:spPr>
          <a:xfrm>
            <a:off x="4814858" y="5373450"/>
            <a:ext cx="2887457" cy="369332"/>
          </a:xfrm>
          <a:prstGeom prst="rect">
            <a:avLst/>
          </a:prstGeom>
          <a:noFill/>
        </p:spPr>
        <p:txBody>
          <a:bodyPr wrap="square" rtlCol="0">
            <a:spAutoFit/>
          </a:bodyPr>
          <a:lstStyle/>
          <a:p>
            <a:r>
              <a:rPr lang="en-US" i="1" dirty="0" err="1"/>
              <a:t>Schoenoplectus</a:t>
            </a:r>
            <a:r>
              <a:rPr lang="en-US" i="1" dirty="0"/>
              <a:t> </a:t>
            </a:r>
            <a:r>
              <a:rPr lang="en-US" i="1" dirty="0" err="1"/>
              <a:t>acutus</a:t>
            </a:r>
            <a:r>
              <a:rPr lang="en-US" i="1" dirty="0"/>
              <a:t> </a:t>
            </a:r>
            <a:r>
              <a:rPr lang="en-US" dirty="0"/>
              <a:t>(Tule)</a:t>
            </a:r>
          </a:p>
        </p:txBody>
      </p:sp>
      <p:sp>
        <p:nvSpPr>
          <p:cNvPr id="38" name="Rectangle 37">
            <a:extLst>
              <a:ext uri="{FF2B5EF4-FFF2-40B4-BE49-F238E27FC236}">
                <a16:creationId xmlns:a16="http://schemas.microsoft.com/office/drawing/2014/main" id="{D48CD916-90D4-4769-8AE1-C6358F57F543}"/>
              </a:ext>
            </a:extLst>
          </p:cNvPr>
          <p:cNvSpPr/>
          <p:nvPr/>
        </p:nvSpPr>
        <p:spPr>
          <a:xfrm>
            <a:off x="4524572" y="5791944"/>
            <a:ext cx="290286" cy="271008"/>
          </a:xfrm>
          <a:prstGeom prst="rect">
            <a:avLst/>
          </a:prstGeom>
          <a:solidFill>
            <a:srgbClr val="A6761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F2296A3-3533-4E7A-B525-FD848E4BE453}"/>
              </a:ext>
            </a:extLst>
          </p:cNvPr>
          <p:cNvSpPr txBox="1"/>
          <p:nvPr/>
        </p:nvSpPr>
        <p:spPr>
          <a:xfrm>
            <a:off x="4814858" y="5733999"/>
            <a:ext cx="1979003" cy="369332"/>
          </a:xfrm>
          <a:prstGeom prst="rect">
            <a:avLst/>
          </a:prstGeom>
          <a:noFill/>
        </p:spPr>
        <p:txBody>
          <a:bodyPr wrap="square" rtlCol="0">
            <a:spAutoFit/>
          </a:bodyPr>
          <a:lstStyle/>
          <a:p>
            <a:r>
              <a:rPr lang="en-US" dirty="0"/>
              <a:t>Typha spp. (Cattail)</a:t>
            </a:r>
          </a:p>
        </p:txBody>
      </p:sp>
      <p:sp>
        <p:nvSpPr>
          <p:cNvPr id="40" name="Rectangle 39">
            <a:extLst>
              <a:ext uri="{FF2B5EF4-FFF2-40B4-BE49-F238E27FC236}">
                <a16:creationId xmlns:a16="http://schemas.microsoft.com/office/drawing/2014/main" id="{AB3874CB-1049-4802-8955-D92BD8173577}"/>
              </a:ext>
            </a:extLst>
          </p:cNvPr>
          <p:cNvSpPr/>
          <p:nvPr/>
        </p:nvSpPr>
        <p:spPr>
          <a:xfrm>
            <a:off x="4524572" y="6153236"/>
            <a:ext cx="290286" cy="271008"/>
          </a:xfrm>
          <a:prstGeom prst="rect">
            <a:avLst/>
          </a:prstGeom>
          <a:solidFill>
            <a:srgbClr val="D95F0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ECC84C7D-1CBC-4471-A702-71CD4BB2604B}"/>
              </a:ext>
            </a:extLst>
          </p:cNvPr>
          <p:cNvSpPr txBox="1"/>
          <p:nvPr/>
        </p:nvSpPr>
        <p:spPr>
          <a:xfrm>
            <a:off x="4814858" y="6094548"/>
            <a:ext cx="3127459" cy="369332"/>
          </a:xfrm>
          <a:prstGeom prst="rect">
            <a:avLst/>
          </a:prstGeom>
          <a:noFill/>
        </p:spPr>
        <p:txBody>
          <a:bodyPr wrap="square" rtlCol="0">
            <a:spAutoFit/>
          </a:bodyPr>
          <a:lstStyle/>
          <a:p>
            <a:r>
              <a:rPr lang="en-US" i="1" dirty="0" err="1"/>
              <a:t>Ludwigia</a:t>
            </a:r>
            <a:r>
              <a:rPr lang="en-US" i="1" dirty="0"/>
              <a:t> spp. </a:t>
            </a:r>
            <a:r>
              <a:rPr lang="en-US" dirty="0"/>
              <a:t>(Water Primrose)</a:t>
            </a:r>
            <a:endParaRPr lang="en-US" i="1" dirty="0"/>
          </a:p>
        </p:txBody>
      </p:sp>
      <p:sp>
        <p:nvSpPr>
          <p:cNvPr id="42" name="Rectangle 41">
            <a:extLst>
              <a:ext uri="{FF2B5EF4-FFF2-40B4-BE49-F238E27FC236}">
                <a16:creationId xmlns:a16="http://schemas.microsoft.com/office/drawing/2014/main" id="{7A4B7F50-B3B3-43A1-8301-EE59E7AE002F}"/>
              </a:ext>
            </a:extLst>
          </p:cNvPr>
          <p:cNvSpPr/>
          <p:nvPr/>
        </p:nvSpPr>
        <p:spPr>
          <a:xfrm>
            <a:off x="8315176" y="5422612"/>
            <a:ext cx="290286" cy="271008"/>
          </a:xfrm>
          <a:prstGeom prst="rect">
            <a:avLst/>
          </a:prstGeom>
          <a:solidFill>
            <a:srgbClr val="66A61E"/>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3F425E6-9278-4354-B77D-6D1328B06075}"/>
              </a:ext>
            </a:extLst>
          </p:cNvPr>
          <p:cNvSpPr txBox="1"/>
          <p:nvPr/>
        </p:nvSpPr>
        <p:spPr>
          <a:xfrm>
            <a:off x="8605462" y="5373450"/>
            <a:ext cx="1509067" cy="369332"/>
          </a:xfrm>
          <a:prstGeom prst="rect">
            <a:avLst/>
          </a:prstGeom>
          <a:noFill/>
        </p:spPr>
        <p:txBody>
          <a:bodyPr wrap="square" rtlCol="0">
            <a:spAutoFit/>
          </a:bodyPr>
          <a:lstStyle/>
          <a:p>
            <a:r>
              <a:rPr lang="en-US" dirty="0"/>
              <a:t>Riparian Trees</a:t>
            </a:r>
          </a:p>
        </p:txBody>
      </p:sp>
      <p:sp>
        <p:nvSpPr>
          <p:cNvPr id="44" name="Rectangle 43">
            <a:extLst>
              <a:ext uri="{FF2B5EF4-FFF2-40B4-BE49-F238E27FC236}">
                <a16:creationId xmlns:a16="http://schemas.microsoft.com/office/drawing/2014/main" id="{98565BD4-2B0F-4D2D-B8A0-BABA553F08BE}"/>
              </a:ext>
            </a:extLst>
          </p:cNvPr>
          <p:cNvSpPr/>
          <p:nvPr/>
        </p:nvSpPr>
        <p:spPr>
          <a:xfrm>
            <a:off x="8315176" y="5791944"/>
            <a:ext cx="290286" cy="271008"/>
          </a:xfrm>
          <a:prstGeom prst="rect">
            <a:avLst/>
          </a:prstGeom>
          <a:solidFill>
            <a:srgbClr val="1B9E7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DDFBF461-AC51-44EC-AA1B-CE475A5B30CD}"/>
              </a:ext>
            </a:extLst>
          </p:cNvPr>
          <p:cNvSpPr txBox="1"/>
          <p:nvPr/>
        </p:nvSpPr>
        <p:spPr>
          <a:xfrm>
            <a:off x="8605462" y="5733999"/>
            <a:ext cx="1653466" cy="369332"/>
          </a:xfrm>
          <a:prstGeom prst="rect">
            <a:avLst/>
          </a:prstGeom>
          <a:noFill/>
        </p:spPr>
        <p:txBody>
          <a:bodyPr wrap="square" rtlCol="0">
            <a:spAutoFit/>
          </a:bodyPr>
          <a:lstStyle/>
          <a:p>
            <a:r>
              <a:rPr lang="en-US" dirty="0"/>
              <a:t>Riparian Shrubs</a:t>
            </a:r>
          </a:p>
        </p:txBody>
      </p:sp>
      <p:sp>
        <p:nvSpPr>
          <p:cNvPr id="46" name="Rectangle 45">
            <a:extLst>
              <a:ext uri="{FF2B5EF4-FFF2-40B4-BE49-F238E27FC236}">
                <a16:creationId xmlns:a16="http://schemas.microsoft.com/office/drawing/2014/main" id="{1D646257-66FF-4850-9276-9EA67AC086F4}"/>
              </a:ext>
            </a:extLst>
          </p:cNvPr>
          <p:cNvSpPr/>
          <p:nvPr/>
        </p:nvSpPr>
        <p:spPr>
          <a:xfrm>
            <a:off x="8315176" y="6153236"/>
            <a:ext cx="290286" cy="271008"/>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8095CE7-07AB-44AB-B1D9-6AA011203CD9}"/>
              </a:ext>
            </a:extLst>
          </p:cNvPr>
          <p:cNvSpPr txBox="1"/>
          <p:nvPr/>
        </p:nvSpPr>
        <p:spPr>
          <a:xfrm>
            <a:off x="8605462" y="6094548"/>
            <a:ext cx="1935210" cy="369332"/>
          </a:xfrm>
          <a:prstGeom prst="rect">
            <a:avLst/>
          </a:prstGeom>
          <a:noFill/>
        </p:spPr>
        <p:txBody>
          <a:bodyPr wrap="square" rtlCol="0">
            <a:spAutoFit/>
          </a:bodyPr>
          <a:lstStyle/>
          <a:p>
            <a:r>
              <a:rPr lang="en-US" i="1" dirty="0"/>
              <a:t>Road/Bare Ground</a:t>
            </a:r>
          </a:p>
        </p:txBody>
      </p:sp>
      <p:pic>
        <p:nvPicPr>
          <p:cNvPr id="7" name="Picture 6">
            <a:extLst>
              <a:ext uri="{FF2B5EF4-FFF2-40B4-BE49-F238E27FC236}">
                <a16:creationId xmlns:a16="http://schemas.microsoft.com/office/drawing/2014/main" id="{D35E8A25-34A6-4860-BD55-DEAC60CF9EF2}"/>
              </a:ext>
            </a:extLst>
          </p:cNvPr>
          <p:cNvPicPr>
            <a:picLocks noChangeAspect="1"/>
          </p:cNvPicPr>
          <p:nvPr/>
        </p:nvPicPr>
        <p:blipFill rotWithShape="1">
          <a:blip r:embed="rId5">
            <a:extLst>
              <a:ext uri="{28A0092B-C50C-407E-A947-70E740481C1C}">
                <a14:useLocalDpi xmlns:a14="http://schemas.microsoft.com/office/drawing/2010/main" val="0"/>
              </a:ext>
            </a:extLst>
          </a:blip>
          <a:srcRect l="19956" t="3022" r="544" b="1333"/>
          <a:stretch/>
        </p:blipFill>
        <p:spPr>
          <a:xfrm>
            <a:off x="7642062" y="1755855"/>
            <a:ext cx="3947421" cy="3341451"/>
          </a:xfrm>
          <a:prstGeom prst="rect">
            <a:avLst/>
          </a:prstGeom>
        </p:spPr>
      </p:pic>
      <p:sp>
        <p:nvSpPr>
          <p:cNvPr id="11" name="TextBox 10">
            <a:extLst>
              <a:ext uri="{FF2B5EF4-FFF2-40B4-BE49-F238E27FC236}">
                <a16:creationId xmlns:a16="http://schemas.microsoft.com/office/drawing/2014/main" id="{079EDE0D-2BB2-4CE2-879D-DAE19A12B133}"/>
              </a:ext>
            </a:extLst>
          </p:cNvPr>
          <p:cNvSpPr txBox="1"/>
          <p:nvPr/>
        </p:nvSpPr>
        <p:spPr>
          <a:xfrm>
            <a:off x="8117284" y="1501446"/>
            <a:ext cx="3196773" cy="369332"/>
          </a:xfrm>
          <a:prstGeom prst="rect">
            <a:avLst/>
          </a:prstGeom>
          <a:noFill/>
        </p:spPr>
        <p:txBody>
          <a:bodyPr wrap="square" rtlCol="0">
            <a:spAutoFit/>
          </a:bodyPr>
          <a:lstStyle/>
          <a:p>
            <a:r>
              <a:rPr lang="en-US" dirty="0"/>
              <a:t>Nano-</a:t>
            </a:r>
            <a:r>
              <a:rPr lang="en-US" dirty="0" err="1"/>
              <a:t>Hyperspec</a:t>
            </a:r>
            <a:r>
              <a:rPr lang="en-US" dirty="0"/>
              <a:t> –  0.051m pixel</a:t>
            </a:r>
          </a:p>
        </p:txBody>
      </p:sp>
    </p:spTree>
    <p:extLst>
      <p:ext uri="{BB962C8B-B14F-4D97-AF65-F5344CB8AC3E}">
        <p14:creationId xmlns:p14="http://schemas.microsoft.com/office/powerpoint/2010/main" val="78632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9201-99A9-4224-B8F0-18CF6D94F090}"/>
              </a:ext>
            </a:extLst>
          </p:cNvPr>
          <p:cNvSpPr>
            <a:spLocks noGrp="1"/>
          </p:cNvSpPr>
          <p:nvPr>
            <p:ph type="title"/>
          </p:nvPr>
        </p:nvSpPr>
        <p:spPr/>
        <p:txBody>
          <a:bodyPr/>
          <a:lstStyle/>
          <a:p>
            <a:r>
              <a:rPr lang="en-US" dirty="0"/>
              <a:t>3. Anticipated Data</a:t>
            </a:r>
          </a:p>
        </p:txBody>
      </p:sp>
      <p:sp>
        <p:nvSpPr>
          <p:cNvPr id="3" name="Content Placeholder 2">
            <a:extLst>
              <a:ext uri="{FF2B5EF4-FFF2-40B4-BE49-F238E27FC236}">
                <a16:creationId xmlns:a16="http://schemas.microsoft.com/office/drawing/2014/main" id="{BE0A4469-45F4-4950-A8E9-5FBA626F1D9D}"/>
              </a:ext>
            </a:extLst>
          </p:cNvPr>
          <p:cNvSpPr>
            <a:spLocks noGrp="1"/>
          </p:cNvSpPr>
          <p:nvPr>
            <p:ph sz="half" idx="1"/>
          </p:nvPr>
        </p:nvSpPr>
        <p:spPr>
          <a:xfrm>
            <a:off x="838200" y="1825625"/>
            <a:ext cx="9983598" cy="4351338"/>
          </a:xfrm>
        </p:spPr>
        <p:txBody>
          <a:bodyPr>
            <a:normAutofit/>
          </a:bodyPr>
          <a:lstStyle/>
          <a:p>
            <a:r>
              <a:rPr lang="en-US" dirty="0"/>
              <a:t>Categorical – Species type, other data records, RF results</a:t>
            </a:r>
          </a:p>
          <a:p>
            <a:r>
              <a:rPr lang="en-US" dirty="0"/>
              <a:t>Continuous – Spectral data and associated products</a:t>
            </a:r>
          </a:p>
          <a:p>
            <a:pPr marL="0" indent="0">
              <a:buNone/>
            </a:pPr>
            <a:endParaRPr lang="en-US" dirty="0"/>
          </a:p>
          <a:p>
            <a:r>
              <a:rPr lang="en-US" dirty="0"/>
              <a:t>Data distribution will be non-normal</a:t>
            </a:r>
          </a:p>
          <a:p>
            <a:pPr marL="0" indent="0">
              <a:buNone/>
            </a:pPr>
            <a:endParaRPr lang="en-US" dirty="0"/>
          </a:p>
          <a:p>
            <a:pPr marL="0" indent="0">
              <a:buNone/>
            </a:pPr>
            <a:r>
              <a:rPr lang="en-US" dirty="0"/>
              <a:t>Challenges will include </a:t>
            </a:r>
          </a:p>
          <a:p>
            <a:r>
              <a:rPr lang="en-US" dirty="0"/>
              <a:t>No direct quantification of prediction error</a:t>
            </a:r>
          </a:p>
          <a:p>
            <a:r>
              <a:rPr lang="en-US" dirty="0"/>
              <a:t>Actual accuracy dependent on quality of training data</a:t>
            </a:r>
          </a:p>
          <a:p>
            <a:endParaRPr lang="en-US" dirty="0"/>
          </a:p>
        </p:txBody>
      </p:sp>
    </p:spTree>
    <p:extLst>
      <p:ext uri="{BB962C8B-B14F-4D97-AF65-F5344CB8AC3E}">
        <p14:creationId xmlns:p14="http://schemas.microsoft.com/office/powerpoint/2010/main" val="230401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9EA4-3ED9-4B53-8DEE-C28C8328354A}"/>
              </a:ext>
            </a:extLst>
          </p:cNvPr>
          <p:cNvSpPr>
            <a:spLocks noGrp="1"/>
          </p:cNvSpPr>
          <p:nvPr>
            <p:ph type="title"/>
          </p:nvPr>
        </p:nvSpPr>
        <p:spPr>
          <a:xfrm>
            <a:off x="838200" y="0"/>
            <a:ext cx="10515600" cy="1325563"/>
          </a:xfrm>
        </p:spPr>
        <p:txBody>
          <a:bodyPr/>
          <a:lstStyle/>
          <a:p>
            <a:r>
              <a:rPr lang="en-US" dirty="0"/>
              <a:t>4. Anticipated Analysis:</a:t>
            </a:r>
          </a:p>
        </p:txBody>
      </p:sp>
      <p:sp>
        <p:nvSpPr>
          <p:cNvPr id="3" name="Content Placeholder 2">
            <a:extLst>
              <a:ext uri="{FF2B5EF4-FFF2-40B4-BE49-F238E27FC236}">
                <a16:creationId xmlns:a16="http://schemas.microsoft.com/office/drawing/2014/main" id="{442C4B23-32EF-45A7-B99B-57DF7489878D}"/>
              </a:ext>
            </a:extLst>
          </p:cNvPr>
          <p:cNvSpPr>
            <a:spLocks noGrp="1"/>
          </p:cNvSpPr>
          <p:nvPr>
            <p:ph sz="half" idx="1"/>
          </p:nvPr>
        </p:nvSpPr>
        <p:spPr>
          <a:xfrm>
            <a:off x="628474" y="1689293"/>
            <a:ext cx="5181600" cy="4351338"/>
          </a:xfrm>
        </p:spPr>
        <p:txBody>
          <a:bodyPr/>
          <a:lstStyle/>
          <a:p>
            <a:r>
              <a:rPr lang="en-US" dirty="0"/>
              <a:t>Producer’s Accuracy – </a:t>
            </a:r>
            <a:r>
              <a:rPr lang="en-US" sz="2400" dirty="0"/>
              <a:t>how often are real features on the ground correctly shown on the classified map or the probability that a certain land cover of an area on the ground is classified as such</a:t>
            </a:r>
          </a:p>
          <a:p>
            <a:r>
              <a:rPr lang="en-US" dirty="0"/>
              <a:t>User’s Accuracy – </a:t>
            </a:r>
            <a:r>
              <a:rPr lang="en-US" sz="2400" dirty="0"/>
              <a:t>how often the class on the map will actually be present on the ground</a:t>
            </a:r>
          </a:p>
          <a:p>
            <a:endParaRPr lang="en-US" dirty="0"/>
          </a:p>
        </p:txBody>
      </p:sp>
      <p:pic>
        <p:nvPicPr>
          <p:cNvPr id="5" name="Picture 4">
            <a:extLst>
              <a:ext uri="{FF2B5EF4-FFF2-40B4-BE49-F238E27FC236}">
                <a16:creationId xmlns:a16="http://schemas.microsoft.com/office/drawing/2014/main" id="{DA3E6CDF-64C6-4E5C-A6D9-B03F24E294C8}"/>
              </a:ext>
            </a:extLst>
          </p:cNvPr>
          <p:cNvPicPr>
            <a:picLocks noChangeAspect="1"/>
          </p:cNvPicPr>
          <p:nvPr/>
        </p:nvPicPr>
        <p:blipFill>
          <a:blip r:embed="rId3"/>
          <a:stretch>
            <a:fillRect/>
          </a:stretch>
        </p:blipFill>
        <p:spPr>
          <a:xfrm>
            <a:off x="6135690" y="1712827"/>
            <a:ext cx="5243014" cy="3432345"/>
          </a:xfrm>
          <a:prstGeom prst="rect">
            <a:avLst/>
          </a:prstGeom>
        </p:spPr>
      </p:pic>
      <p:sp>
        <p:nvSpPr>
          <p:cNvPr id="6" name="Rectangle 5">
            <a:extLst>
              <a:ext uri="{FF2B5EF4-FFF2-40B4-BE49-F238E27FC236}">
                <a16:creationId xmlns:a16="http://schemas.microsoft.com/office/drawing/2014/main" id="{A7B90700-E08D-44E2-91F7-4542DC45C579}"/>
              </a:ext>
            </a:extLst>
          </p:cNvPr>
          <p:cNvSpPr/>
          <p:nvPr/>
        </p:nvSpPr>
        <p:spPr>
          <a:xfrm>
            <a:off x="838200" y="5394300"/>
            <a:ext cx="10866120" cy="646331"/>
          </a:xfrm>
          <a:prstGeom prst="rect">
            <a:avLst/>
          </a:prstGeom>
        </p:spPr>
        <p:txBody>
          <a:bodyPr wrap="square">
            <a:spAutoFit/>
          </a:bodyPr>
          <a:lstStyle/>
          <a:p>
            <a:r>
              <a:rPr lang="en-US" dirty="0"/>
              <a:t>Water:  Correctly classified reference sites = 21  Total # of reference sites = 33    Producer’s Accuracy = 21/33 = 64%</a:t>
            </a:r>
          </a:p>
          <a:p>
            <a:r>
              <a:rPr lang="en-US" dirty="0"/>
              <a:t>Water:  Correctly classified sites = 21  Total # of classified sites = 27    User's Accuracy = 21/27 = 78%</a:t>
            </a:r>
          </a:p>
        </p:txBody>
      </p:sp>
      <p:sp>
        <p:nvSpPr>
          <p:cNvPr id="7" name="Title 1">
            <a:extLst>
              <a:ext uri="{FF2B5EF4-FFF2-40B4-BE49-F238E27FC236}">
                <a16:creationId xmlns:a16="http://schemas.microsoft.com/office/drawing/2014/main" id="{E01E407F-76AC-4605-A02E-C790A50EBE85}"/>
              </a:ext>
            </a:extLst>
          </p:cNvPr>
          <p:cNvSpPr txBox="1">
            <a:spLocks/>
          </p:cNvSpPr>
          <p:nvPr/>
        </p:nvSpPr>
        <p:spPr>
          <a:xfrm>
            <a:off x="6438131" y="-69069"/>
            <a:ext cx="4803117" cy="1463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Contingency Table / Confusion Matrix</a:t>
            </a:r>
          </a:p>
        </p:txBody>
      </p:sp>
    </p:spTree>
    <p:extLst>
      <p:ext uri="{BB962C8B-B14F-4D97-AF65-F5344CB8AC3E}">
        <p14:creationId xmlns:p14="http://schemas.microsoft.com/office/powerpoint/2010/main" val="303862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9201-99A9-4224-B8F0-18CF6D94F090}"/>
              </a:ext>
            </a:extLst>
          </p:cNvPr>
          <p:cNvSpPr>
            <a:spLocks noGrp="1"/>
          </p:cNvSpPr>
          <p:nvPr>
            <p:ph type="title"/>
          </p:nvPr>
        </p:nvSpPr>
        <p:spPr/>
        <p:txBody>
          <a:bodyPr/>
          <a:lstStyle/>
          <a:p>
            <a:r>
              <a:rPr lang="en-US" dirty="0"/>
              <a:t>5. Statistical Hypotheses</a:t>
            </a:r>
          </a:p>
        </p:txBody>
      </p:sp>
      <p:sp>
        <p:nvSpPr>
          <p:cNvPr id="3" name="Content Placeholder 2">
            <a:extLst>
              <a:ext uri="{FF2B5EF4-FFF2-40B4-BE49-F238E27FC236}">
                <a16:creationId xmlns:a16="http://schemas.microsoft.com/office/drawing/2014/main" id="{BE0A4469-45F4-4950-A8E9-5FBA626F1D9D}"/>
              </a:ext>
            </a:extLst>
          </p:cNvPr>
          <p:cNvSpPr>
            <a:spLocks noGrp="1"/>
          </p:cNvSpPr>
          <p:nvPr>
            <p:ph sz="half" idx="1"/>
          </p:nvPr>
        </p:nvSpPr>
        <p:spPr>
          <a:xfrm>
            <a:off x="838199" y="1825625"/>
            <a:ext cx="10515599" cy="4351338"/>
          </a:xfrm>
        </p:spPr>
        <p:txBody>
          <a:bodyPr>
            <a:normAutofit/>
          </a:bodyPr>
          <a:lstStyle/>
          <a:p>
            <a:r>
              <a:rPr lang="en-US" dirty="0"/>
              <a:t>Scientific Hypothesis 1: Spatial Quality</a:t>
            </a:r>
          </a:p>
          <a:p>
            <a:pPr lvl="1"/>
            <a:r>
              <a:rPr lang="en-US" dirty="0"/>
              <a:t>Null: Nano Error &gt;= HyMap Error</a:t>
            </a:r>
          </a:p>
          <a:p>
            <a:pPr lvl="1"/>
            <a:r>
              <a:rPr lang="en-US" dirty="0"/>
              <a:t>Alternative: Nano Error &lt; HyMap Error</a:t>
            </a:r>
          </a:p>
          <a:p>
            <a:pPr marL="457200" lvl="1" indent="0">
              <a:buNone/>
            </a:pPr>
            <a:endParaRPr lang="en-US" dirty="0"/>
          </a:p>
          <a:p>
            <a:pPr marL="457200" lvl="1" indent="0">
              <a:buNone/>
            </a:pPr>
            <a:endParaRPr lang="en-US" dirty="0"/>
          </a:p>
          <a:p>
            <a:r>
              <a:rPr lang="en-US" dirty="0"/>
              <a:t>Scientific Hypothesis 2: Spectral Quality</a:t>
            </a:r>
          </a:p>
          <a:p>
            <a:pPr lvl="1"/>
            <a:r>
              <a:rPr lang="en-US" dirty="0"/>
              <a:t>Null: Nano Error &lt;= HyMap Error</a:t>
            </a:r>
          </a:p>
          <a:p>
            <a:pPr lvl="1"/>
            <a:r>
              <a:rPr lang="en-US" dirty="0"/>
              <a:t>Alternative: Nano Error &gt; HyMap Error</a:t>
            </a:r>
          </a:p>
          <a:p>
            <a:pPr marL="457200" lvl="1" indent="0">
              <a:buNone/>
            </a:pPr>
            <a:endParaRPr lang="en-US" dirty="0"/>
          </a:p>
        </p:txBody>
      </p:sp>
    </p:spTree>
    <p:extLst>
      <p:ext uri="{BB962C8B-B14F-4D97-AF65-F5344CB8AC3E}">
        <p14:creationId xmlns:p14="http://schemas.microsoft.com/office/powerpoint/2010/main" val="1659424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E4D4DE13074C47B2E2A0F383A07920" ma:contentTypeVersion="13" ma:contentTypeDescription="Create a new document." ma:contentTypeScope="" ma:versionID="dc7e622a53c67f492ce43e847ae2b151">
  <xsd:schema xmlns:xsd="http://www.w3.org/2001/XMLSchema" xmlns:xs="http://www.w3.org/2001/XMLSchema" xmlns:p="http://schemas.microsoft.com/office/2006/metadata/properties" xmlns:ns3="a7cca681-c01d-47a7-ba18-c912cbf616ed" xmlns:ns4="cdd6d6e7-66cd-40dd-8d8d-4f5aabf3ccd1" targetNamespace="http://schemas.microsoft.com/office/2006/metadata/properties" ma:root="true" ma:fieldsID="cf9acd9d8d14f43552de25064dc15f23" ns3:_="" ns4:_="">
    <xsd:import namespace="a7cca681-c01d-47a7-ba18-c912cbf616ed"/>
    <xsd:import namespace="cdd6d6e7-66cd-40dd-8d8d-4f5aabf3ccd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cca681-c01d-47a7-ba18-c912cbf616e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d6d6e7-66cd-40dd-8d8d-4f5aabf3ccd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21CA2B-1F0A-46F8-8FA7-D825322E55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cca681-c01d-47a7-ba18-c912cbf616ed"/>
    <ds:schemaRef ds:uri="cdd6d6e7-66cd-40dd-8d8d-4f5aabf3cc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02F8EB-609D-4A0C-AA56-E5366C63BF09}">
  <ds:schemaRefs>
    <ds:schemaRef ds:uri="http://schemas.microsoft.com/sharepoint/v3/contenttype/forms"/>
  </ds:schemaRefs>
</ds:datastoreItem>
</file>

<file path=customXml/itemProps3.xml><?xml version="1.0" encoding="utf-8"?>
<ds:datastoreItem xmlns:ds="http://schemas.openxmlformats.org/officeDocument/2006/customXml" ds:itemID="{C3F26C3A-481E-4C4A-8481-53DF4F3F967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54</TotalTime>
  <Words>427</Words>
  <Application>Microsoft Office PowerPoint</Application>
  <PresentationFormat>Widescreen</PresentationFormat>
  <Paragraphs>48</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1. Research Question</vt:lpstr>
      <vt:lpstr>PowerPoint Presentation</vt:lpstr>
      <vt:lpstr>PowerPoint Presentation</vt:lpstr>
      <vt:lpstr>3. Anticipated Data</vt:lpstr>
      <vt:lpstr>4. Anticipated Analysis:</vt:lpstr>
      <vt:lpstr>5. Statistical Hypotheses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Question</dc:title>
  <dc:creator>Erik Bolch</dc:creator>
  <cp:lastModifiedBy>Erik Bolch</cp:lastModifiedBy>
  <cp:revision>2</cp:revision>
  <dcterms:created xsi:type="dcterms:W3CDTF">2020-02-19T21:51:56Z</dcterms:created>
  <dcterms:modified xsi:type="dcterms:W3CDTF">2020-02-19T22:46:49Z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0x01010054E4D4DE13074C47B2E2A0F383A07920</vt:lpwstr>
  </property>
</Properties>
</file>