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85" r:id="rId8"/>
    <p:sldId id="286" r:id="rId9"/>
    <p:sldId id="28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3/20/2021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3/20/2021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3/20/2021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3/20/2021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3/20/2021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t>Bangladesh University of Business And Technology (BUBT)</a:t>
            </a:r>
            <a:br>
              <a:rPr lang="en-US" sz="2400" dirty="0" smtClean="0"/>
            </a:br>
            <a:r>
              <a:rPr lang="en-US" sz="2400" dirty="0"/>
              <a:t/>
            </a:r>
            <a:br>
              <a:rPr lang="en-US" sz="2400" dirty="0"/>
            </a:br>
            <a:r>
              <a:rPr lang="en-US" dirty="0" smtClean="0"/>
              <a:t/>
            </a:r>
            <a:br>
              <a:rPr lang="en-US" dirty="0" smtClean="0"/>
            </a:br>
            <a:r>
              <a:rPr lang="en-US" dirty="0" smtClean="0"/>
              <a:t>Parbon</a:t>
            </a:r>
            <a:endParaRPr lang="en-US" dirty="0"/>
          </a:p>
        </p:txBody>
      </p:sp>
      <p:sp>
        <p:nvSpPr>
          <p:cNvPr id="3" name="Subtitle 2"/>
          <p:cNvSpPr>
            <a:spLocks noGrp="1"/>
          </p:cNvSpPr>
          <p:nvPr>
            <p:ph type="subTitle" idx="1"/>
          </p:nvPr>
        </p:nvSpPr>
        <p:spPr/>
        <p:txBody>
          <a:bodyPr/>
          <a:lstStyle/>
          <a:p>
            <a:r>
              <a:rPr lang="en-US" dirty="0" smtClean="0"/>
              <a:t>			-</a:t>
            </a:r>
            <a:r>
              <a:rPr lang="en-US" dirty="0"/>
              <a:t>And it’s done</a:t>
            </a:r>
          </a:p>
        </p:txBody>
      </p:sp>
    </p:spTree>
    <p:extLst>
      <p:ext uri="{BB962C8B-B14F-4D97-AF65-F5344CB8AC3E}">
        <p14:creationId xmlns:p14="http://schemas.microsoft.com/office/powerpoint/2010/main" val="1171620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50565602"/>
              </p:ext>
            </p:extLst>
          </p:nvPr>
        </p:nvGraphicFramePr>
        <p:xfrm>
          <a:off x="1155700" y="2603496"/>
          <a:ext cx="8824914" cy="2574826"/>
        </p:xfrm>
        <a:graphic>
          <a:graphicData uri="http://schemas.openxmlformats.org/drawingml/2006/table">
            <a:tbl>
              <a:tblPr firstRow="1" bandRow="1">
                <a:tableStyleId>{D113A9D2-9D6B-4929-AA2D-F23B5EE8CBE7}</a:tableStyleId>
              </a:tblPr>
              <a:tblGrid>
                <a:gridCol w="3993816"/>
                <a:gridCol w="4831098"/>
              </a:tblGrid>
              <a:tr h="563146">
                <a:tc>
                  <a:txBody>
                    <a:bodyPr/>
                    <a:lstStyle/>
                    <a:p>
                      <a:pPr algn="ctr"/>
                      <a:r>
                        <a:rPr lang="en-US" dirty="0" smtClean="0"/>
                        <a:t>Super</a:t>
                      </a:r>
                      <a:r>
                        <a:rPr lang="en-US" baseline="0" dirty="0" smtClean="0"/>
                        <a:t>vised By</a:t>
                      </a:r>
                      <a:endParaRPr lang="en-US" dirty="0"/>
                    </a:p>
                  </a:txBody>
                  <a:tcPr/>
                </a:tc>
                <a:tc>
                  <a:txBody>
                    <a:bodyPr/>
                    <a:lstStyle/>
                    <a:p>
                      <a:pPr algn="ctr"/>
                      <a:r>
                        <a:rPr lang="en-US" dirty="0" smtClean="0"/>
                        <a:t>Presented By</a:t>
                      </a:r>
                      <a:r>
                        <a:rPr lang="en-US" baseline="0" dirty="0" smtClean="0"/>
                        <a:t> (Group members Details)</a:t>
                      </a:r>
                      <a:endParaRPr lang="en-US" dirty="0"/>
                    </a:p>
                  </a:txBody>
                  <a:tcPr/>
                </a:tc>
              </a:tr>
              <a:tr h="563146">
                <a:tc>
                  <a:txBody>
                    <a:bodyPr/>
                    <a:lstStyle/>
                    <a:p>
                      <a:pPr algn="ctr"/>
                      <a:r>
                        <a:rPr lang="en-US" dirty="0" smtClean="0"/>
                        <a:t>Dipu Akter Shila</a:t>
                      </a:r>
                    </a:p>
                    <a:p>
                      <a:pPr algn="ctr"/>
                      <a:r>
                        <a:rPr lang="en-US" dirty="0" smtClean="0"/>
                        <a:t>Teaching</a:t>
                      </a:r>
                      <a:r>
                        <a:rPr lang="en-US" baseline="0" dirty="0" smtClean="0"/>
                        <a:t> Assistant</a:t>
                      </a:r>
                    </a:p>
                    <a:p>
                      <a:pPr algn="ctr"/>
                      <a:r>
                        <a:rPr lang="en-US" baseline="0" dirty="0" smtClean="0"/>
                        <a:t>Dept. Of. CSE</a:t>
                      </a:r>
                    </a:p>
                    <a:p>
                      <a:pPr algn="ctr"/>
                      <a:r>
                        <a:rPr lang="en-US" baseline="0" dirty="0" smtClean="0"/>
                        <a:t>BUBT</a:t>
                      </a:r>
                      <a:endParaRPr lang="en-US" dirty="0"/>
                    </a:p>
                  </a:txBody>
                  <a:tcPr/>
                </a:tc>
                <a:tc>
                  <a:txBody>
                    <a:bodyPr/>
                    <a:lstStyle/>
                    <a:p>
                      <a:pPr algn="ctr"/>
                      <a:r>
                        <a:rPr lang="en-US" dirty="0" smtClean="0"/>
                        <a:t>Ahmed Mahir Shoaib</a:t>
                      </a:r>
                    </a:p>
                    <a:p>
                      <a:pPr algn="ctr"/>
                      <a:r>
                        <a:rPr lang="en-US" dirty="0" smtClean="0"/>
                        <a:t>         ID:</a:t>
                      </a:r>
                      <a:r>
                        <a:rPr lang="en-US" baseline="0" dirty="0" smtClean="0"/>
                        <a:t> 18192103235</a:t>
                      </a:r>
                    </a:p>
                    <a:p>
                      <a:pPr algn="ctr"/>
                      <a:r>
                        <a:rPr lang="en-US" dirty="0" smtClean="0"/>
                        <a:t>Abu</a:t>
                      </a:r>
                      <a:r>
                        <a:rPr lang="en-US" baseline="0" dirty="0" smtClean="0"/>
                        <a:t> Zobayer Bin Siddique</a:t>
                      </a:r>
                    </a:p>
                    <a:p>
                      <a:pPr algn="ctr"/>
                      <a:r>
                        <a:rPr lang="en-US" baseline="0" dirty="0" smtClean="0"/>
                        <a:t>         ID: 18192103226</a:t>
                      </a:r>
                    </a:p>
                    <a:p>
                      <a:pPr algn="ctr"/>
                      <a:r>
                        <a:rPr lang="en-US" baseline="0" dirty="0" smtClean="0"/>
                        <a:t>All Moon Tasir</a:t>
                      </a:r>
                    </a:p>
                    <a:p>
                      <a:pPr algn="ctr"/>
                      <a:r>
                        <a:rPr lang="en-US" baseline="0" dirty="0" smtClean="0"/>
                        <a:t>         ID: 18192103256</a:t>
                      </a:r>
                    </a:p>
                    <a:p>
                      <a:pPr algn="ctr"/>
                      <a:endParaRPr lang="en-US" dirty="0"/>
                    </a:p>
                  </a:txBody>
                  <a:tcPr/>
                </a:tc>
              </a:tr>
            </a:tbl>
          </a:graphicData>
        </a:graphic>
      </p:graphicFrame>
    </p:spTree>
    <p:extLst>
      <p:ext uri="{BB962C8B-B14F-4D97-AF65-F5344CB8AC3E}">
        <p14:creationId xmlns:p14="http://schemas.microsoft.com/office/powerpoint/2010/main" val="4165133076"/>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Parbon</a:t>
            </a:r>
            <a:endParaRPr lang="en-US" dirty="0"/>
          </a:p>
        </p:txBody>
      </p:sp>
      <p:sp>
        <p:nvSpPr>
          <p:cNvPr id="3" name="Content Placeholder 2"/>
          <p:cNvSpPr>
            <a:spLocks noGrp="1"/>
          </p:cNvSpPr>
          <p:nvPr>
            <p:ph idx="1"/>
          </p:nvPr>
        </p:nvSpPr>
        <p:spPr/>
        <p:txBody>
          <a:bodyPr/>
          <a:lstStyle/>
          <a:p>
            <a:r>
              <a:rPr lang="en-US" dirty="0" smtClean="0"/>
              <a:t>We </a:t>
            </a:r>
            <a:r>
              <a:rPr lang="en-US" dirty="0"/>
              <a:t>basically get all the services around through the app.  So we thought that if we can bring the catering service in the app, then the hassle of organizing any event for everyone will be reduced and the facilities will be easily available.  So we have chosen this project.</a:t>
            </a:r>
          </a:p>
          <a:p>
            <a:endParaRPr lang="en-US" dirty="0"/>
          </a:p>
        </p:txBody>
      </p:sp>
    </p:spTree>
    <p:extLst>
      <p:ext uri="{BB962C8B-B14F-4D97-AF65-F5344CB8AC3E}">
        <p14:creationId xmlns:p14="http://schemas.microsoft.com/office/powerpoint/2010/main" val="411184857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Parbon (Catering Service based App)</a:t>
            </a:r>
            <a:endParaRPr lang="en-US" dirty="0"/>
          </a:p>
        </p:txBody>
      </p:sp>
      <p:sp>
        <p:nvSpPr>
          <p:cNvPr id="3" name="Content Placeholder 2"/>
          <p:cNvSpPr>
            <a:spLocks noGrp="1"/>
          </p:cNvSpPr>
          <p:nvPr>
            <p:ph idx="1"/>
          </p:nvPr>
        </p:nvSpPr>
        <p:spPr/>
        <p:txBody>
          <a:bodyPr/>
          <a:lstStyle/>
          <a:p>
            <a:r>
              <a:rPr lang="en-US" dirty="0" smtClean="0"/>
              <a:t>User Details</a:t>
            </a:r>
          </a:p>
          <a:p>
            <a:r>
              <a:rPr lang="en-US" dirty="0" smtClean="0"/>
              <a:t>Send Confirmation Email when create any account</a:t>
            </a:r>
          </a:p>
          <a:p>
            <a:r>
              <a:rPr lang="en-US" dirty="0" smtClean="0"/>
              <a:t>Food Order Service</a:t>
            </a:r>
          </a:p>
          <a:p>
            <a:r>
              <a:rPr lang="en-US" dirty="0" smtClean="0"/>
              <a:t>Catering Service</a:t>
            </a:r>
          </a:p>
          <a:p>
            <a:r>
              <a:rPr lang="en-US" dirty="0"/>
              <a:t>User’s Booking </a:t>
            </a:r>
            <a:r>
              <a:rPr lang="en-US" dirty="0" smtClean="0"/>
              <a:t>Information</a:t>
            </a:r>
          </a:p>
          <a:p>
            <a:r>
              <a:rPr lang="en-US" dirty="0"/>
              <a:t>Seller’s Order </a:t>
            </a:r>
            <a:r>
              <a:rPr lang="en-US" dirty="0" smtClean="0"/>
              <a:t>Information</a:t>
            </a:r>
          </a:p>
          <a:p>
            <a:r>
              <a:rPr lang="en-US" dirty="0" smtClean="0"/>
              <a:t>Decorator Service</a:t>
            </a:r>
          </a:p>
          <a:p>
            <a:r>
              <a:rPr lang="en-US" dirty="0" smtClean="0"/>
              <a:t>Rent Community Center </a:t>
            </a:r>
            <a:r>
              <a:rPr lang="en-US" smtClean="0"/>
              <a:t>from software.</a:t>
            </a:r>
            <a:endParaRPr lang="en-US" dirty="0"/>
          </a:p>
          <a:p>
            <a:endParaRPr lang="en-US" dirty="0" smtClean="0"/>
          </a:p>
          <a:p>
            <a:endParaRPr lang="en-US" dirty="0" smtClean="0"/>
          </a:p>
        </p:txBody>
      </p:sp>
    </p:spTree>
    <p:extLst>
      <p:ext uri="{BB962C8B-B14F-4D97-AF65-F5344CB8AC3E}">
        <p14:creationId xmlns:p14="http://schemas.microsoft.com/office/powerpoint/2010/main" val="975642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Diagram of This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9069" y="2249905"/>
            <a:ext cx="6418088" cy="4608095"/>
          </a:xfrm>
        </p:spPr>
      </p:pic>
    </p:spTree>
    <p:extLst>
      <p:ext uri="{BB962C8B-B14F-4D97-AF65-F5344CB8AC3E}">
        <p14:creationId xmlns:p14="http://schemas.microsoft.com/office/powerpoint/2010/main" val="18222668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r>
              <a:rPr lang="en-US" dirty="0" smtClean="0"/>
              <a:t>ER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407" y="2298034"/>
            <a:ext cx="11318636" cy="4639026"/>
          </a:xfrm>
        </p:spPr>
      </p:pic>
    </p:spTree>
    <p:extLst>
      <p:ext uri="{BB962C8B-B14F-4D97-AF65-F5344CB8AC3E}">
        <p14:creationId xmlns:p14="http://schemas.microsoft.com/office/powerpoint/2010/main" val="775611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Home Page</a:t>
            </a:r>
          </a:p>
          <a:p>
            <a:r>
              <a:rPr lang="en-US" dirty="0" smtClean="0"/>
              <a:t>Catering Service</a:t>
            </a:r>
          </a:p>
          <a:p>
            <a:pPr lvl="1"/>
            <a:r>
              <a:rPr lang="en-US" dirty="0" err="1" smtClean="0"/>
              <a:t>Desh</a:t>
            </a:r>
            <a:r>
              <a:rPr lang="en-US" dirty="0" smtClean="0"/>
              <a:t> Catering, Pine Catering etc.</a:t>
            </a:r>
            <a:endParaRPr lang="en-US" dirty="0"/>
          </a:p>
          <a:p>
            <a:pPr lvl="2"/>
            <a:r>
              <a:rPr lang="en-US" dirty="0" smtClean="0"/>
              <a:t>Stage Decoration (Wedding, </a:t>
            </a:r>
            <a:r>
              <a:rPr lang="en-US" dirty="0" err="1" smtClean="0"/>
              <a:t>Holud</a:t>
            </a:r>
            <a:r>
              <a:rPr lang="en-US" dirty="0" smtClean="0"/>
              <a:t>, Birthday, </a:t>
            </a:r>
            <a:r>
              <a:rPr lang="en-US" dirty="0" err="1" smtClean="0"/>
              <a:t>Khatna</a:t>
            </a:r>
            <a:r>
              <a:rPr lang="en-US" dirty="0" smtClean="0"/>
              <a:t>), Bed Decoration</a:t>
            </a:r>
          </a:p>
          <a:p>
            <a:r>
              <a:rPr lang="en-US" dirty="0" smtClean="0"/>
              <a:t>Food Order</a:t>
            </a:r>
          </a:p>
          <a:p>
            <a:pPr lvl="1"/>
            <a:r>
              <a:rPr lang="en-US" dirty="0" smtClean="0"/>
              <a:t>Aabesh Hotel &amp; Biriyani House</a:t>
            </a:r>
          </a:p>
          <a:p>
            <a:pPr lvl="2"/>
            <a:r>
              <a:rPr lang="en-US" dirty="0" smtClean="0"/>
              <a:t>Food List: Vat, Mach, Dal, Polao, </a:t>
            </a:r>
            <a:r>
              <a:rPr lang="en-US" dirty="0" err="1" smtClean="0"/>
              <a:t>Porota</a:t>
            </a:r>
            <a:r>
              <a:rPr lang="en-US" dirty="0" smtClean="0"/>
              <a:t>, Grill etc.</a:t>
            </a:r>
          </a:p>
          <a:p>
            <a:r>
              <a:rPr lang="en-US" dirty="0" smtClean="0"/>
              <a:t>Decorator </a:t>
            </a:r>
            <a:r>
              <a:rPr lang="en-US" dirty="0" smtClean="0"/>
              <a:t>Service</a:t>
            </a:r>
          </a:p>
          <a:p>
            <a:r>
              <a:rPr lang="en-US" dirty="0" smtClean="0"/>
              <a:t>Community Center</a:t>
            </a:r>
            <a:endParaRPr lang="en-US" dirty="0" smtClean="0"/>
          </a:p>
          <a:p>
            <a:endParaRPr lang="en-US" dirty="0"/>
          </a:p>
          <a:p>
            <a:endParaRPr lang="en-US" dirty="0" smtClean="0"/>
          </a:p>
        </p:txBody>
      </p:sp>
    </p:spTree>
    <p:extLst>
      <p:ext uri="{BB962C8B-B14F-4D97-AF65-F5344CB8AC3E}">
        <p14:creationId xmlns:p14="http://schemas.microsoft.com/office/powerpoint/2010/main" val="3565837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heel(1)">
                                      <p:cBhvr>
                                        <p:cTn id="28" dur="20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heel(1)">
                                      <p:cBhvr>
                                        <p:cTn id="33" dur="2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heel(1)">
                                      <p:cBhvr>
                                        <p:cTn id="38" dur="20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circle(in)">
                                      <p:cBhvr>
                                        <p:cTn id="43" dur="20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wipe(down)">
                                      <p:cBhvr>
                                        <p:cTn id="4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Security &amp; Database</a:t>
            </a:r>
            <a:endParaRPr lang="en-US" dirty="0"/>
          </a:p>
        </p:txBody>
      </p:sp>
      <p:sp>
        <p:nvSpPr>
          <p:cNvPr id="3" name="Content Placeholder 2"/>
          <p:cNvSpPr>
            <a:spLocks noGrp="1"/>
          </p:cNvSpPr>
          <p:nvPr>
            <p:ph idx="1"/>
          </p:nvPr>
        </p:nvSpPr>
        <p:spPr/>
        <p:txBody>
          <a:bodyPr/>
          <a:lstStyle/>
          <a:p>
            <a:r>
              <a:rPr lang="en-US" dirty="0" smtClean="0"/>
              <a:t>Admin Login</a:t>
            </a:r>
          </a:p>
          <a:p>
            <a:r>
              <a:rPr lang="en-US" dirty="0" smtClean="0"/>
              <a:t>User Login</a:t>
            </a:r>
          </a:p>
          <a:p>
            <a:r>
              <a:rPr lang="en-US" dirty="0" smtClean="0"/>
              <a:t>User Registration</a:t>
            </a:r>
          </a:p>
          <a:p>
            <a:r>
              <a:rPr lang="en-US" dirty="0" smtClean="0"/>
              <a:t>Account Create and Confirmation mail</a:t>
            </a:r>
          </a:p>
          <a:p>
            <a:r>
              <a:rPr lang="en-US" dirty="0" smtClean="0"/>
              <a:t>User’s Data Saved In Database.</a:t>
            </a:r>
          </a:p>
          <a:p>
            <a:r>
              <a:rPr lang="en-US" dirty="0" smtClean="0"/>
              <a:t>Package Booking</a:t>
            </a:r>
          </a:p>
          <a:p>
            <a:r>
              <a:rPr lang="en-US" dirty="0" smtClean="0"/>
              <a:t>Package &amp; Customer Information Saved In Database</a:t>
            </a:r>
          </a:p>
          <a:p>
            <a:endParaRPr lang="en-US" dirty="0" smtClean="0"/>
          </a:p>
          <a:p>
            <a:endParaRPr lang="en-US" dirty="0"/>
          </a:p>
        </p:txBody>
      </p:sp>
    </p:spTree>
    <p:extLst>
      <p:ext uri="{BB962C8B-B14F-4D97-AF65-F5344CB8AC3E}">
        <p14:creationId xmlns:p14="http://schemas.microsoft.com/office/powerpoint/2010/main" val="3478234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urple question mark 8 icon - Free purple question mark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628" y="2893594"/>
            <a:ext cx="3249362" cy="324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8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535</TotalTime>
  <Words>230</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Bangladesh University of Business And Technology (BUBT)   Parbon</vt:lpstr>
      <vt:lpstr>PowerPoint Presentation</vt:lpstr>
      <vt:lpstr>Parbon</vt:lpstr>
      <vt:lpstr>Parbon (Catering Service based App)</vt:lpstr>
      <vt:lpstr>Case Diagram of This Project</vt:lpstr>
      <vt:lpstr>ER Diagram</vt:lpstr>
      <vt:lpstr>Services</vt:lpstr>
      <vt:lpstr>Admin, Security &amp; Database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University of Business And Technology (BUBT)   Parbon</dc:title>
  <dc:creator>hp</dc:creator>
  <cp:lastModifiedBy>hp</cp:lastModifiedBy>
  <cp:revision>27</cp:revision>
  <dcterms:created xsi:type="dcterms:W3CDTF">2021-03-16T16:18:11Z</dcterms:created>
  <dcterms:modified xsi:type="dcterms:W3CDTF">2021-03-20T04:12:47Z</dcterms:modified>
</cp:coreProperties>
</file>