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10" autoAdjust="0"/>
  </p:normalViewPr>
  <p:slideViewPr>
    <p:cSldViewPr snapToGrid="0">
      <p:cViewPr varScale="1">
        <p:scale>
          <a:sx n="53" d="100"/>
          <a:sy n="53" d="100"/>
        </p:scale>
        <p:origin x="1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63703-2A43-468F-9718-5F4924D8806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EAD3-CF74-4C83-8416-04C3A40D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"Each bit in each chromosome is checked for possible mutation by generating a random number between zero and one and if this number is less than or equal to the given mutation probability e.g. 0.001 then the bit value is changed."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EAD3-CF74-4C83-8416-04C3A40D5D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1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1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0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1C2D8-EFC1-49EE-BA6F-618C49284E9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DF689-E539-4425-AE5C-542AB327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Airport Planning with Genetic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Mohammad </a:t>
            </a:r>
            <a:r>
              <a:rPr lang="en-US" dirty="0" err="1" smtClean="0"/>
              <a:t>Saghiri</a:t>
            </a:r>
            <a:endParaRPr lang="en-US" dirty="0" smtClean="0"/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37154" y="3546986"/>
            <a:ext cx="5378450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domutation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.chromosomestring.split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inlinepro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inlinepro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.pm) 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x[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possiblereg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.join(x)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Chromosome Pool class</a:t>
            </a:r>
          </a:p>
          <a:p>
            <a:pPr lvl="1"/>
            <a:r>
              <a:rPr lang="en-US" dirty="0" smtClean="0"/>
              <a:t>Evolve function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9696" y="2785239"/>
            <a:ext cx="52959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cromosomepool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cromosomepool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popsize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emptyplan,pm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.pm = pm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.cromosomesize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inlinecro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emptyplan,pm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.poolarry.update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inlinecro.getcromosomestring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inlinecro.getcromosomefitness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getoptimumcromosome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getoptimumvalue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.getoptimumcromosome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evolve(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Pool class</a:t>
            </a:r>
          </a:p>
          <a:p>
            <a:pPr lvl="1"/>
            <a:r>
              <a:rPr lang="en-US" dirty="0" smtClean="0"/>
              <a:t>evolve</a:t>
            </a:r>
            <a:endParaRPr lang="fa-IR" dirty="0" smtClean="0"/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Crossover</a:t>
            </a:r>
          </a:p>
          <a:p>
            <a:pPr lvl="2"/>
            <a:r>
              <a:rPr lang="en-US" dirty="0" smtClean="0"/>
              <a:t>mutation</a:t>
            </a:r>
            <a:endParaRPr lang="fa-IR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03530" y="2680440"/>
            <a:ext cx="5187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evolve(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,emptyplan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initialization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temppool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temppool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stringx,valuex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temppool.items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cromosome1=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(emptyplan,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.pm)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cromosome1.setcromosomestring(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tempcromosome1=cromosome1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cromosome2=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cromosomeselector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before=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(tempcromosome1.getcromosomefitness())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tempcromosome1.docrossover(cromosome2)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tempcromosome1.domutation()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after=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(cromosome1.getcromosomefitness())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(after&lt;before) 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t3 = {tempcromosome1.getcromosomestring(): after}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.poolarry.update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(t3)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execution</a:t>
            </a:r>
            <a:endParaRPr lang="fa-I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1791" y="2463858"/>
            <a:ext cx="46355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number of iterations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number of iterations &gt;&gt;"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probability of mutation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pm 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input("mutation probability &gt;&gt;")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newconstraint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constraint()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matrix was initialized'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slut matrix(dictionary)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sltcalculator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 was initialized'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generate population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populationSize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size of population &gt;&gt;"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pool=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cromosomepool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populationSize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emptyplan,pm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'population was initialized'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genetic evolution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'evolution started'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(iteration)):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pool.evolve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'evolution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stoped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'optimum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pool.getoptimumcromosome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'optimum cost='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pool.getoptimumvalue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main()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Goal</a:t>
            </a:r>
            <a:endParaRPr lang="fa-IR" dirty="0" smtClean="0"/>
          </a:p>
          <a:p>
            <a:pPr lvl="1" algn="just"/>
            <a:r>
              <a:rPr lang="en-US" dirty="0" smtClean="0"/>
              <a:t>Minimize the cost of plans</a:t>
            </a:r>
            <a:endParaRPr lang="fa-IR" dirty="0" smtClean="0"/>
          </a:p>
          <a:p>
            <a:pPr algn="just"/>
            <a:r>
              <a:rPr lang="en-US" dirty="0" smtClean="0"/>
              <a:t>Constraint</a:t>
            </a:r>
            <a:endParaRPr lang="fa-IR" dirty="0" smtClean="0"/>
          </a:p>
          <a:p>
            <a:pPr algn="just"/>
            <a:r>
              <a:rPr lang="en-US" dirty="0" smtClean="0"/>
              <a:t>Input</a:t>
            </a:r>
            <a:endParaRPr lang="fa-IR" dirty="0" smtClean="0"/>
          </a:p>
          <a:p>
            <a:pPr lvl="1" algn="just"/>
            <a:r>
              <a:rPr lang="en-US" dirty="0" smtClean="0"/>
              <a:t>Empty plan( a plan in which the time of plans are determined</a:t>
            </a:r>
            <a:endParaRPr lang="fa-IR" dirty="0" smtClean="0"/>
          </a:p>
          <a:p>
            <a:pPr lvl="1" algn="just"/>
            <a:r>
              <a:rPr lang="en-US" dirty="0" smtClean="0"/>
              <a:t>A function for determining the cost of each plan</a:t>
            </a:r>
            <a:endParaRPr lang="fa-IR" dirty="0" smtClean="0"/>
          </a:p>
          <a:p>
            <a:pPr lvl="1" algn="just"/>
            <a:r>
              <a:rPr lang="en-US" dirty="0" smtClean="0"/>
              <a:t>Information about the registers</a:t>
            </a:r>
            <a:endParaRPr lang="fa-IR" dirty="0"/>
          </a:p>
          <a:p>
            <a:pPr algn="just"/>
            <a:endParaRPr lang="fa-IR" dirty="0" smtClean="0"/>
          </a:p>
          <a:p>
            <a:pPr algn="just"/>
            <a:endParaRPr lang="fa-IR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60" y="2556932"/>
            <a:ext cx="5834277" cy="37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33189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Proposed algorithm</a:t>
            </a:r>
            <a:endParaRPr lang="fa-IR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Chromosome class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constructor</a:t>
            </a:r>
            <a:endParaRPr lang="fa-IR" dirty="0" smtClean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Crossover</a:t>
            </a:r>
            <a:endParaRPr lang="fa-IR" dirty="0" smtClean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mutation</a:t>
            </a:r>
            <a:endParaRPr lang="fa-IR" dirty="0" smtClean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5587483" y="3111364"/>
            <a:ext cx="4952999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9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smtClean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 err="1" smtClean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900" dirty="0" smtClean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,pm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getcromosomestring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setcromosomestring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,inpstring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getcromosomefitness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domutation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docrossover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cromosome2):</a:t>
            </a:r>
            <a:b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Creating random chromosome in the constructor</a:t>
            </a:r>
            <a:endParaRPr lang="fa-IR" dirty="0" smtClean="0"/>
          </a:p>
          <a:p>
            <a:pPr lvl="1" algn="r" rtl="1"/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42468" y="3500770"/>
            <a:ext cx="59944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emptyplan,pm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.pm = pm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possiblereg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Fitness calculation</a:t>
            </a:r>
          </a:p>
          <a:p>
            <a:pPr lvl="1" algn="l"/>
            <a:r>
              <a:rPr lang="en-US" dirty="0" smtClean="0"/>
              <a:t>Register to type(file)</a:t>
            </a:r>
            <a:endParaRPr lang="fa-IR" dirty="0" smtClean="0"/>
          </a:p>
          <a:p>
            <a:pPr lvl="1" algn="l"/>
            <a:r>
              <a:rPr lang="en-US" dirty="0" smtClean="0"/>
              <a:t>Type to cost(file)</a:t>
            </a:r>
            <a:endParaRPr lang="fa-IR" dirty="0" smtClean="0"/>
          </a:p>
          <a:p>
            <a:pPr lvl="1" algn="l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4425" y="3945084"/>
            <a:ext cx="44450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getcromosomefitness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constraintpass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regtotype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typetovalue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genes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(genes)==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out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genes.split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temp =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genes.split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out = out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[temp]])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Selection method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8900" y="3860284"/>
            <a:ext cx="5994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04731" y="3506186"/>
            <a:ext cx="668655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cromosomeselector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pivotrand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random.uniform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 value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temparrey.items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 -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pivotrand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cp.slut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cp.pm)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selectedcromosome.setcromosomestring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function</a:t>
            </a:r>
            <a:endParaRPr lang="fa-IR" dirty="0" smtClean="0"/>
          </a:p>
          <a:p>
            <a:pPr lvl="1"/>
            <a:r>
              <a:rPr lang="en-US" dirty="0" smtClean="0"/>
              <a:t>Random based on fitness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8900" y="3860284"/>
            <a:ext cx="5994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26234" y="3590162"/>
            <a:ext cx="668655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cromosomeselector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cp.poolarry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pivotrand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random.uniform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 value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temparrey.items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 -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pivotrand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emptyplan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cp.pm)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selectedcromosome.setcromosomestring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temparrey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selectedcromosome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fa-I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3024" y="3685485"/>
            <a:ext cx="4038600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docrossover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cromosome2):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.chromosomestring.split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randindex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temp2 = cromosome2.getcromosomestring().split(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randindex,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]=temp2[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.chromosomestring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.join(temp)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2090</TotalTime>
  <Words>556</Words>
  <Application>Microsoft Office PowerPoint</Application>
  <PresentationFormat>Widescreen</PresentationFormat>
  <Paragraphs>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Garamond</vt:lpstr>
      <vt:lpstr>Times New Roman</vt:lpstr>
      <vt:lpstr>Organic</vt:lpstr>
      <vt:lpstr>Airport Planning with Genetic Algorithm</vt:lpstr>
      <vt:lpstr>Problem Statement</vt:lpstr>
      <vt:lpstr>Genetic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ریزی پرواز ها با الگوریتم ژنتیک</dc:title>
  <dc:creator>am201</dc:creator>
  <cp:lastModifiedBy>AMS</cp:lastModifiedBy>
  <cp:revision>21</cp:revision>
  <dcterms:created xsi:type="dcterms:W3CDTF">2017-11-23T18:09:47Z</dcterms:created>
  <dcterms:modified xsi:type="dcterms:W3CDTF">2021-12-16T17:32:38Z</dcterms:modified>
</cp:coreProperties>
</file>