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07"/>
    <p:restoredTop sz="94648"/>
  </p:normalViewPr>
  <p:slideViewPr>
    <p:cSldViewPr snapToGrid="0">
      <p:cViewPr varScale="1">
        <p:scale>
          <a:sx n="84" d="100"/>
          <a:sy n="84" d="100"/>
        </p:scale>
        <p:origin x="200"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1C26-D3A9-4ACE-DC4E-CB465A6487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73F696-D1DC-52FC-5ED5-3408EFBDF7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837BAE-A61A-A825-9562-DEE6D39D2090}"/>
              </a:ext>
            </a:extLst>
          </p:cNvPr>
          <p:cNvSpPr>
            <a:spLocks noGrp="1"/>
          </p:cNvSpPr>
          <p:nvPr>
            <p:ph type="dt" sz="half" idx="10"/>
          </p:nvPr>
        </p:nvSpPr>
        <p:spPr/>
        <p:txBody>
          <a:bodyPr/>
          <a:lstStyle/>
          <a:p>
            <a:fld id="{47BB95B2-965F-ED4A-B09B-8EF7921A228A}" type="datetimeFigureOut">
              <a:rPr lang="en-US" smtClean="0"/>
              <a:t>8/17/22</a:t>
            </a:fld>
            <a:endParaRPr lang="en-US"/>
          </a:p>
        </p:txBody>
      </p:sp>
      <p:sp>
        <p:nvSpPr>
          <p:cNvPr id="5" name="Footer Placeholder 4">
            <a:extLst>
              <a:ext uri="{FF2B5EF4-FFF2-40B4-BE49-F238E27FC236}">
                <a16:creationId xmlns:a16="http://schemas.microsoft.com/office/drawing/2014/main" id="{6680454E-3298-B64D-B91E-1666E3979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670AF-F8F7-66D5-CBB5-058A177C8A5F}"/>
              </a:ext>
            </a:extLst>
          </p:cNvPr>
          <p:cNvSpPr>
            <a:spLocks noGrp="1"/>
          </p:cNvSpPr>
          <p:nvPr>
            <p:ph type="sldNum" sz="quarter" idx="12"/>
          </p:nvPr>
        </p:nvSpPr>
        <p:spPr/>
        <p:txBody>
          <a:bodyPr/>
          <a:lstStyle/>
          <a:p>
            <a:fld id="{06093D58-0CD0-7743-8E51-049614732764}" type="slidenum">
              <a:rPr lang="en-US" smtClean="0"/>
              <a:t>‹#›</a:t>
            </a:fld>
            <a:endParaRPr lang="en-US"/>
          </a:p>
        </p:txBody>
      </p:sp>
    </p:spTree>
    <p:extLst>
      <p:ext uri="{BB962C8B-B14F-4D97-AF65-F5344CB8AC3E}">
        <p14:creationId xmlns:p14="http://schemas.microsoft.com/office/powerpoint/2010/main" val="2432053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2B2E-9457-173F-E1C6-68A7D74570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C226CB-1AA3-1481-C451-29616E0600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3877B-B0B9-8B5F-212D-4688C47EB2E4}"/>
              </a:ext>
            </a:extLst>
          </p:cNvPr>
          <p:cNvSpPr>
            <a:spLocks noGrp="1"/>
          </p:cNvSpPr>
          <p:nvPr>
            <p:ph type="dt" sz="half" idx="10"/>
          </p:nvPr>
        </p:nvSpPr>
        <p:spPr/>
        <p:txBody>
          <a:bodyPr/>
          <a:lstStyle/>
          <a:p>
            <a:fld id="{47BB95B2-965F-ED4A-B09B-8EF7921A228A}" type="datetimeFigureOut">
              <a:rPr lang="en-US" smtClean="0"/>
              <a:t>8/17/22</a:t>
            </a:fld>
            <a:endParaRPr lang="en-US"/>
          </a:p>
        </p:txBody>
      </p:sp>
      <p:sp>
        <p:nvSpPr>
          <p:cNvPr id="5" name="Footer Placeholder 4">
            <a:extLst>
              <a:ext uri="{FF2B5EF4-FFF2-40B4-BE49-F238E27FC236}">
                <a16:creationId xmlns:a16="http://schemas.microsoft.com/office/drawing/2014/main" id="{023BD581-6A4C-9A99-B984-9E1417F89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5B9C5-9625-F2C5-3BE7-EF24C026A912}"/>
              </a:ext>
            </a:extLst>
          </p:cNvPr>
          <p:cNvSpPr>
            <a:spLocks noGrp="1"/>
          </p:cNvSpPr>
          <p:nvPr>
            <p:ph type="sldNum" sz="quarter" idx="12"/>
          </p:nvPr>
        </p:nvSpPr>
        <p:spPr/>
        <p:txBody>
          <a:bodyPr/>
          <a:lstStyle/>
          <a:p>
            <a:fld id="{06093D58-0CD0-7743-8E51-049614732764}" type="slidenum">
              <a:rPr lang="en-US" smtClean="0"/>
              <a:t>‹#›</a:t>
            </a:fld>
            <a:endParaRPr lang="en-US"/>
          </a:p>
        </p:txBody>
      </p:sp>
    </p:spTree>
    <p:extLst>
      <p:ext uri="{BB962C8B-B14F-4D97-AF65-F5344CB8AC3E}">
        <p14:creationId xmlns:p14="http://schemas.microsoft.com/office/powerpoint/2010/main" val="424969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F3CAEE-0680-426C-8C03-A89570759D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5C88B9-346F-6953-A4C3-5D86646B98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F458C-4DA1-4BA6-27FB-4BCF14BA824D}"/>
              </a:ext>
            </a:extLst>
          </p:cNvPr>
          <p:cNvSpPr>
            <a:spLocks noGrp="1"/>
          </p:cNvSpPr>
          <p:nvPr>
            <p:ph type="dt" sz="half" idx="10"/>
          </p:nvPr>
        </p:nvSpPr>
        <p:spPr/>
        <p:txBody>
          <a:bodyPr/>
          <a:lstStyle/>
          <a:p>
            <a:fld id="{47BB95B2-965F-ED4A-B09B-8EF7921A228A}" type="datetimeFigureOut">
              <a:rPr lang="en-US" smtClean="0"/>
              <a:t>8/17/22</a:t>
            </a:fld>
            <a:endParaRPr lang="en-US"/>
          </a:p>
        </p:txBody>
      </p:sp>
      <p:sp>
        <p:nvSpPr>
          <p:cNvPr id="5" name="Footer Placeholder 4">
            <a:extLst>
              <a:ext uri="{FF2B5EF4-FFF2-40B4-BE49-F238E27FC236}">
                <a16:creationId xmlns:a16="http://schemas.microsoft.com/office/drawing/2014/main" id="{E86B7C08-075A-84E9-F9ED-53C52BD44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632C2-9EAB-3CF1-1C08-11F71B87393F}"/>
              </a:ext>
            </a:extLst>
          </p:cNvPr>
          <p:cNvSpPr>
            <a:spLocks noGrp="1"/>
          </p:cNvSpPr>
          <p:nvPr>
            <p:ph type="sldNum" sz="quarter" idx="12"/>
          </p:nvPr>
        </p:nvSpPr>
        <p:spPr/>
        <p:txBody>
          <a:bodyPr/>
          <a:lstStyle/>
          <a:p>
            <a:fld id="{06093D58-0CD0-7743-8E51-049614732764}" type="slidenum">
              <a:rPr lang="en-US" smtClean="0"/>
              <a:t>‹#›</a:t>
            </a:fld>
            <a:endParaRPr lang="en-US"/>
          </a:p>
        </p:txBody>
      </p:sp>
    </p:spTree>
    <p:extLst>
      <p:ext uri="{BB962C8B-B14F-4D97-AF65-F5344CB8AC3E}">
        <p14:creationId xmlns:p14="http://schemas.microsoft.com/office/powerpoint/2010/main" val="382406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6A64-5EC7-5215-E66D-866B787C8D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B6660E-E287-BAFB-8014-AFA76C84E5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EE901-BAFF-90C8-71C7-A89F41216C15}"/>
              </a:ext>
            </a:extLst>
          </p:cNvPr>
          <p:cNvSpPr>
            <a:spLocks noGrp="1"/>
          </p:cNvSpPr>
          <p:nvPr>
            <p:ph type="dt" sz="half" idx="10"/>
          </p:nvPr>
        </p:nvSpPr>
        <p:spPr/>
        <p:txBody>
          <a:bodyPr/>
          <a:lstStyle/>
          <a:p>
            <a:fld id="{47BB95B2-965F-ED4A-B09B-8EF7921A228A}" type="datetimeFigureOut">
              <a:rPr lang="en-US" smtClean="0"/>
              <a:t>8/17/22</a:t>
            </a:fld>
            <a:endParaRPr lang="en-US"/>
          </a:p>
        </p:txBody>
      </p:sp>
      <p:sp>
        <p:nvSpPr>
          <p:cNvPr id="5" name="Footer Placeholder 4">
            <a:extLst>
              <a:ext uri="{FF2B5EF4-FFF2-40B4-BE49-F238E27FC236}">
                <a16:creationId xmlns:a16="http://schemas.microsoft.com/office/drawing/2014/main" id="{14B5A481-6A27-791D-287B-5ECB13B57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9A2B0-6026-B806-B920-624C75D7B20C}"/>
              </a:ext>
            </a:extLst>
          </p:cNvPr>
          <p:cNvSpPr>
            <a:spLocks noGrp="1"/>
          </p:cNvSpPr>
          <p:nvPr>
            <p:ph type="sldNum" sz="quarter" idx="12"/>
          </p:nvPr>
        </p:nvSpPr>
        <p:spPr/>
        <p:txBody>
          <a:bodyPr/>
          <a:lstStyle/>
          <a:p>
            <a:fld id="{06093D58-0CD0-7743-8E51-049614732764}" type="slidenum">
              <a:rPr lang="en-US" smtClean="0"/>
              <a:t>‹#›</a:t>
            </a:fld>
            <a:endParaRPr lang="en-US"/>
          </a:p>
        </p:txBody>
      </p:sp>
    </p:spTree>
    <p:extLst>
      <p:ext uri="{BB962C8B-B14F-4D97-AF65-F5344CB8AC3E}">
        <p14:creationId xmlns:p14="http://schemas.microsoft.com/office/powerpoint/2010/main" val="154096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0381-1983-B50F-3C9D-6F427031D8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EFA1A7-D6FC-9FE0-E449-D6B8D656C3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7B8343-275F-FAED-B4BB-53A8B3742735}"/>
              </a:ext>
            </a:extLst>
          </p:cNvPr>
          <p:cNvSpPr>
            <a:spLocks noGrp="1"/>
          </p:cNvSpPr>
          <p:nvPr>
            <p:ph type="dt" sz="half" idx="10"/>
          </p:nvPr>
        </p:nvSpPr>
        <p:spPr/>
        <p:txBody>
          <a:bodyPr/>
          <a:lstStyle/>
          <a:p>
            <a:fld id="{47BB95B2-965F-ED4A-B09B-8EF7921A228A}" type="datetimeFigureOut">
              <a:rPr lang="en-US" smtClean="0"/>
              <a:t>8/17/22</a:t>
            </a:fld>
            <a:endParaRPr lang="en-US"/>
          </a:p>
        </p:txBody>
      </p:sp>
      <p:sp>
        <p:nvSpPr>
          <p:cNvPr id="5" name="Footer Placeholder 4">
            <a:extLst>
              <a:ext uri="{FF2B5EF4-FFF2-40B4-BE49-F238E27FC236}">
                <a16:creationId xmlns:a16="http://schemas.microsoft.com/office/drawing/2014/main" id="{DD98099A-D397-4B34-16F2-DD578E8E2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4448C-BB65-E85E-513D-FB1F3196D62C}"/>
              </a:ext>
            </a:extLst>
          </p:cNvPr>
          <p:cNvSpPr>
            <a:spLocks noGrp="1"/>
          </p:cNvSpPr>
          <p:nvPr>
            <p:ph type="sldNum" sz="quarter" idx="12"/>
          </p:nvPr>
        </p:nvSpPr>
        <p:spPr/>
        <p:txBody>
          <a:bodyPr/>
          <a:lstStyle/>
          <a:p>
            <a:fld id="{06093D58-0CD0-7743-8E51-049614732764}" type="slidenum">
              <a:rPr lang="en-US" smtClean="0"/>
              <a:t>‹#›</a:t>
            </a:fld>
            <a:endParaRPr lang="en-US"/>
          </a:p>
        </p:txBody>
      </p:sp>
    </p:spTree>
    <p:extLst>
      <p:ext uri="{BB962C8B-B14F-4D97-AF65-F5344CB8AC3E}">
        <p14:creationId xmlns:p14="http://schemas.microsoft.com/office/powerpoint/2010/main" val="3918903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0F63-6BB3-9D68-E992-89FC31146D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57A3AA-67E6-5AD4-2A6B-6F02179ECE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EB0654-520A-1D7A-4ED3-93578A5F5D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01BD15-67AD-3F66-2739-E68DCE00D637}"/>
              </a:ext>
            </a:extLst>
          </p:cNvPr>
          <p:cNvSpPr>
            <a:spLocks noGrp="1"/>
          </p:cNvSpPr>
          <p:nvPr>
            <p:ph type="dt" sz="half" idx="10"/>
          </p:nvPr>
        </p:nvSpPr>
        <p:spPr/>
        <p:txBody>
          <a:bodyPr/>
          <a:lstStyle/>
          <a:p>
            <a:fld id="{47BB95B2-965F-ED4A-B09B-8EF7921A228A}" type="datetimeFigureOut">
              <a:rPr lang="en-US" smtClean="0"/>
              <a:t>8/17/22</a:t>
            </a:fld>
            <a:endParaRPr lang="en-US"/>
          </a:p>
        </p:txBody>
      </p:sp>
      <p:sp>
        <p:nvSpPr>
          <p:cNvPr id="6" name="Footer Placeholder 5">
            <a:extLst>
              <a:ext uri="{FF2B5EF4-FFF2-40B4-BE49-F238E27FC236}">
                <a16:creationId xmlns:a16="http://schemas.microsoft.com/office/drawing/2014/main" id="{54F9BE03-DF78-4F64-EA9A-E83A2C8D37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F068A3-79EB-9A91-4AC3-3BB112A3B686}"/>
              </a:ext>
            </a:extLst>
          </p:cNvPr>
          <p:cNvSpPr>
            <a:spLocks noGrp="1"/>
          </p:cNvSpPr>
          <p:nvPr>
            <p:ph type="sldNum" sz="quarter" idx="12"/>
          </p:nvPr>
        </p:nvSpPr>
        <p:spPr/>
        <p:txBody>
          <a:bodyPr/>
          <a:lstStyle/>
          <a:p>
            <a:fld id="{06093D58-0CD0-7743-8E51-049614732764}" type="slidenum">
              <a:rPr lang="en-US" smtClean="0"/>
              <a:t>‹#›</a:t>
            </a:fld>
            <a:endParaRPr lang="en-US"/>
          </a:p>
        </p:txBody>
      </p:sp>
    </p:spTree>
    <p:extLst>
      <p:ext uri="{BB962C8B-B14F-4D97-AF65-F5344CB8AC3E}">
        <p14:creationId xmlns:p14="http://schemas.microsoft.com/office/powerpoint/2010/main" val="55262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3F93-547F-1AD5-24FC-1F6F328BE0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62D346-992E-C7DF-B74B-A5486CCD0E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53DEBC-C055-1B59-FB06-2CADCE0498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05DEBC-9858-7636-4A00-158C0DFD4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740C11-F3FD-3965-B724-EEBCF30CE0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AC0D38-75C1-75B6-553B-746BDA7F9DD3}"/>
              </a:ext>
            </a:extLst>
          </p:cNvPr>
          <p:cNvSpPr>
            <a:spLocks noGrp="1"/>
          </p:cNvSpPr>
          <p:nvPr>
            <p:ph type="dt" sz="half" idx="10"/>
          </p:nvPr>
        </p:nvSpPr>
        <p:spPr/>
        <p:txBody>
          <a:bodyPr/>
          <a:lstStyle/>
          <a:p>
            <a:fld id="{47BB95B2-965F-ED4A-B09B-8EF7921A228A}" type="datetimeFigureOut">
              <a:rPr lang="en-US" smtClean="0"/>
              <a:t>8/17/22</a:t>
            </a:fld>
            <a:endParaRPr lang="en-US"/>
          </a:p>
        </p:txBody>
      </p:sp>
      <p:sp>
        <p:nvSpPr>
          <p:cNvPr id="8" name="Footer Placeholder 7">
            <a:extLst>
              <a:ext uri="{FF2B5EF4-FFF2-40B4-BE49-F238E27FC236}">
                <a16:creationId xmlns:a16="http://schemas.microsoft.com/office/drawing/2014/main" id="{2A7ECE82-8E9B-6526-09CF-CB5E5DF87E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B1AA60-6CC2-1D3F-EBA5-DE6938CD9B9A}"/>
              </a:ext>
            </a:extLst>
          </p:cNvPr>
          <p:cNvSpPr>
            <a:spLocks noGrp="1"/>
          </p:cNvSpPr>
          <p:nvPr>
            <p:ph type="sldNum" sz="quarter" idx="12"/>
          </p:nvPr>
        </p:nvSpPr>
        <p:spPr/>
        <p:txBody>
          <a:bodyPr/>
          <a:lstStyle/>
          <a:p>
            <a:fld id="{06093D58-0CD0-7743-8E51-049614732764}" type="slidenum">
              <a:rPr lang="en-US" smtClean="0"/>
              <a:t>‹#›</a:t>
            </a:fld>
            <a:endParaRPr lang="en-US"/>
          </a:p>
        </p:txBody>
      </p:sp>
    </p:spTree>
    <p:extLst>
      <p:ext uri="{BB962C8B-B14F-4D97-AF65-F5344CB8AC3E}">
        <p14:creationId xmlns:p14="http://schemas.microsoft.com/office/powerpoint/2010/main" val="33648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CED6-990A-5426-A629-C422F84933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8661AE-EA2F-55DB-0303-0A8B76A89321}"/>
              </a:ext>
            </a:extLst>
          </p:cNvPr>
          <p:cNvSpPr>
            <a:spLocks noGrp="1"/>
          </p:cNvSpPr>
          <p:nvPr>
            <p:ph type="dt" sz="half" idx="10"/>
          </p:nvPr>
        </p:nvSpPr>
        <p:spPr/>
        <p:txBody>
          <a:bodyPr/>
          <a:lstStyle/>
          <a:p>
            <a:fld id="{47BB95B2-965F-ED4A-B09B-8EF7921A228A}" type="datetimeFigureOut">
              <a:rPr lang="en-US" smtClean="0"/>
              <a:t>8/17/22</a:t>
            </a:fld>
            <a:endParaRPr lang="en-US"/>
          </a:p>
        </p:txBody>
      </p:sp>
      <p:sp>
        <p:nvSpPr>
          <p:cNvPr id="4" name="Footer Placeholder 3">
            <a:extLst>
              <a:ext uri="{FF2B5EF4-FFF2-40B4-BE49-F238E27FC236}">
                <a16:creationId xmlns:a16="http://schemas.microsoft.com/office/drawing/2014/main" id="{8D72998F-BFBF-8D6D-B876-05B7A4970C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3327C5-DA77-8ED7-DF2B-C3102C80170B}"/>
              </a:ext>
            </a:extLst>
          </p:cNvPr>
          <p:cNvSpPr>
            <a:spLocks noGrp="1"/>
          </p:cNvSpPr>
          <p:nvPr>
            <p:ph type="sldNum" sz="quarter" idx="12"/>
          </p:nvPr>
        </p:nvSpPr>
        <p:spPr/>
        <p:txBody>
          <a:bodyPr/>
          <a:lstStyle/>
          <a:p>
            <a:fld id="{06093D58-0CD0-7743-8E51-049614732764}" type="slidenum">
              <a:rPr lang="en-US" smtClean="0"/>
              <a:t>‹#›</a:t>
            </a:fld>
            <a:endParaRPr lang="en-US"/>
          </a:p>
        </p:txBody>
      </p:sp>
    </p:spTree>
    <p:extLst>
      <p:ext uri="{BB962C8B-B14F-4D97-AF65-F5344CB8AC3E}">
        <p14:creationId xmlns:p14="http://schemas.microsoft.com/office/powerpoint/2010/main" val="52559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6A382-295C-5BB1-8173-1A555BFE4BFC}"/>
              </a:ext>
            </a:extLst>
          </p:cNvPr>
          <p:cNvSpPr>
            <a:spLocks noGrp="1"/>
          </p:cNvSpPr>
          <p:nvPr>
            <p:ph type="dt" sz="half" idx="10"/>
          </p:nvPr>
        </p:nvSpPr>
        <p:spPr/>
        <p:txBody>
          <a:bodyPr/>
          <a:lstStyle/>
          <a:p>
            <a:fld id="{47BB95B2-965F-ED4A-B09B-8EF7921A228A}" type="datetimeFigureOut">
              <a:rPr lang="en-US" smtClean="0"/>
              <a:t>8/17/22</a:t>
            </a:fld>
            <a:endParaRPr lang="en-US"/>
          </a:p>
        </p:txBody>
      </p:sp>
      <p:sp>
        <p:nvSpPr>
          <p:cNvPr id="3" name="Footer Placeholder 2">
            <a:extLst>
              <a:ext uri="{FF2B5EF4-FFF2-40B4-BE49-F238E27FC236}">
                <a16:creationId xmlns:a16="http://schemas.microsoft.com/office/drawing/2014/main" id="{F9735EBC-0ABA-37BE-F98B-7C5C84122B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073376-F94B-6270-F276-A20F116C9495}"/>
              </a:ext>
            </a:extLst>
          </p:cNvPr>
          <p:cNvSpPr>
            <a:spLocks noGrp="1"/>
          </p:cNvSpPr>
          <p:nvPr>
            <p:ph type="sldNum" sz="quarter" idx="12"/>
          </p:nvPr>
        </p:nvSpPr>
        <p:spPr/>
        <p:txBody>
          <a:bodyPr/>
          <a:lstStyle/>
          <a:p>
            <a:fld id="{06093D58-0CD0-7743-8E51-049614732764}" type="slidenum">
              <a:rPr lang="en-US" smtClean="0"/>
              <a:t>‹#›</a:t>
            </a:fld>
            <a:endParaRPr lang="en-US"/>
          </a:p>
        </p:txBody>
      </p:sp>
    </p:spTree>
    <p:extLst>
      <p:ext uri="{BB962C8B-B14F-4D97-AF65-F5344CB8AC3E}">
        <p14:creationId xmlns:p14="http://schemas.microsoft.com/office/powerpoint/2010/main" val="23822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9A9B-36EA-82CC-C2DE-5C5BEFA00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713C92-9BE5-4E45-310C-DB7F93937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0C894D-E891-EB86-854E-A8EC4E111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3CF31-F13A-840A-84F9-614E9D6DA718}"/>
              </a:ext>
            </a:extLst>
          </p:cNvPr>
          <p:cNvSpPr>
            <a:spLocks noGrp="1"/>
          </p:cNvSpPr>
          <p:nvPr>
            <p:ph type="dt" sz="half" idx="10"/>
          </p:nvPr>
        </p:nvSpPr>
        <p:spPr/>
        <p:txBody>
          <a:bodyPr/>
          <a:lstStyle/>
          <a:p>
            <a:fld id="{47BB95B2-965F-ED4A-B09B-8EF7921A228A}" type="datetimeFigureOut">
              <a:rPr lang="en-US" smtClean="0"/>
              <a:t>8/17/22</a:t>
            </a:fld>
            <a:endParaRPr lang="en-US"/>
          </a:p>
        </p:txBody>
      </p:sp>
      <p:sp>
        <p:nvSpPr>
          <p:cNvPr id="6" name="Footer Placeholder 5">
            <a:extLst>
              <a:ext uri="{FF2B5EF4-FFF2-40B4-BE49-F238E27FC236}">
                <a16:creationId xmlns:a16="http://schemas.microsoft.com/office/drawing/2014/main" id="{3C272545-81A6-A9D7-8F6F-FD6B3F251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ED105-8585-5E1C-23CD-2613325AC433}"/>
              </a:ext>
            </a:extLst>
          </p:cNvPr>
          <p:cNvSpPr>
            <a:spLocks noGrp="1"/>
          </p:cNvSpPr>
          <p:nvPr>
            <p:ph type="sldNum" sz="quarter" idx="12"/>
          </p:nvPr>
        </p:nvSpPr>
        <p:spPr/>
        <p:txBody>
          <a:bodyPr/>
          <a:lstStyle/>
          <a:p>
            <a:fld id="{06093D58-0CD0-7743-8E51-049614732764}" type="slidenum">
              <a:rPr lang="en-US" smtClean="0"/>
              <a:t>‹#›</a:t>
            </a:fld>
            <a:endParaRPr lang="en-US"/>
          </a:p>
        </p:txBody>
      </p:sp>
    </p:spTree>
    <p:extLst>
      <p:ext uri="{BB962C8B-B14F-4D97-AF65-F5344CB8AC3E}">
        <p14:creationId xmlns:p14="http://schemas.microsoft.com/office/powerpoint/2010/main" val="2735632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093E-91F4-E5E5-5B75-74D3C56FD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D43858-D717-96F4-910D-0A35A0E57D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933F07-BA13-14AC-B2C0-C61873C9C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1D455C-6EA8-5487-6403-EB8DD5B8CE47}"/>
              </a:ext>
            </a:extLst>
          </p:cNvPr>
          <p:cNvSpPr>
            <a:spLocks noGrp="1"/>
          </p:cNvSpPr>
          <p:nvPr>
            <p:ph type="dt" sz="half" idx="10"/>
          </p:nvPr>
        </p:nvSpPr>
        <p:spPr/>
        <p:txBody>
          <a:bodyPr/>
          <a:lstStyle/>
          <a:p>
            <a:fld id="{47BB95B2-965F-ED4A-B09B-8EF7921A228A}" type="datetimeFigureOut">
              <a:rPr lang="en-US" smtClean="0"/>
              <a:t>8/17/22</a:t>
            </a:fld>
            <a:endParaRPr lang="en-US"/>
          </a:p>
        </p:txBody>
      </p:sp>
      <p:sp>
        <p:nvSpPr>
          <p:cNvPr id="6" name="Footer Placeholder 5">
            <a:extLst>
              <a:ext uri="{FF2B5EF4-FFF2-40B4-BE49-F238E27FC236}">
                <a16:creationId xmlns:a16="http://schemas.microsoft.com/office/drawing/2014/main" id="{BC5685C2-FEFD-A9ED-038F-9458A281F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1B7F0-9E41-971D-C904-A822897DB908}"/>
              </a:ext>
            </a:extLst>
          </p:cNvPr>
          <p:cNvSpPr>
            <a:spLocks noGrp="1"/>
          </p:cNvSpPr>
          <p:nvPr>
            <p:ph type="sldNum" sz="quarter" idx="12"/>
          </p:nvPr>
        </p:nvSpPr>
        <p:spPr/>
        <p:txBody>
          <a:bodyPr/>
          <a:lstStyle/>
          <a:p>
            <a:fld id="{06093D58-0CD0-7743-8E51-049614732764}" type="slidenum">
              <a:rPr lang="en-US" smtClean="0"/>
              <a:t>‹#›</a:t>
            </a:fld>
            <a:endParaRPr lang="en-US"/>
          </a:p>
        </p:txBody>
      </p:sp>
    </p:spTree>
    <p:extLst>
      <p:ext uri="{BB962C8B-B14F-4D97-AF65-F5344CB8AC3E}">
        <p14:creationId xmlns:p14="http://schemas.microsoft.com/office/powerpoint/2010/main" val="311864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9D374-6013-C9EE-2FB1-475CD250AE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D65BAD-25D6-0288-F2E7-BAC0ED318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9EE91-C63F-339E-8628-62D67E6882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BB95B2-965F-ED4A-B09B-8EF7921A228A}" type="datetimeFigureOut">
              <a:rPr lang="en-US" smtClean="0"/>
              <a:t>8/17/22</a:t>
            </a:fld>
            <a:endParaRPr lang="en-US"/>
          </a:p>
        </p:txBody>
      </p:sp>
      <p:sp>
        <p:nvSpPr>
          <p:cNvPr id="5" name="Footer Placeholder 4">
            <a:extLst>
              <a:ext uri="{FF2B5EF4-FFF2-40B4-BE49-F238E27FC236}">
                <a16:creationId xmlns:a16="http://schemas.microsoft.com/office/drawing/2014/main" id="{0250A545-280E-CE69-B3FF-AAF8863ED8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C0CAEF-5288-F7BE-0F12-0C3BC5663A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093D58-0CD0-7743-8E51-049614732764}" type="slidenum">
              <a:rPr lang="en-US" smtClean="0"/>
              <a:t>‹#›</a:t>
            </a:fld>
            <a:endParaRPr lang="en-US"/>
          </a:p>
        </p:txBody>
      </p:sp>
    </p:spTree>
    <p:extLst>
      <p:ext uri="{BB962C8B-B14F-4D97-AF65-F5344CB8AC3E}">
        <p14:creationId xmlns:p14="http://schemas.microsoft.com/office/powerpoint/2010/main" val="2832798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 Same Side Corner Rectangle 32">
            <a:extLst>
              <a:ext uri="{FF2B5EF4-FFF2-40B4-BE49-F238E27FC236}">
                <a16:creationId xmlns:a16="http://schemas.microsoft.com/office/drawing/2014/main" id="{28F898E2-9B70-60E2-9190-C1B33AEE496C}"/>
              </a:ext>
            </a:extLst>
          </p:cNvPr>
          <p:cNvSpPr/>
          <p:nvPr/>
        </p:nvSpPr>
        <p:spPr>
          <a:xfrm rot="10800000">
            <a:off x="2143705" y="3249613"/>
            <a:ext cx="1017233" cy="739141"/>
          </a:xfrm>
          <a:prstGeom prst="round2Same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34" name="Round Same Side Corner Rectangle 33">
            <a:extLst>
              <a:ext uri="{FF2B5EF4-FFF2-40B4-BE49-F238E27FC236}">
                <a16:creationId xmlns:a16="http://schemas.microsoft.com/office/drawing/2014/main" id="{EE01C476-6182-E077-7354-4F552F1FFCC6}"/>
              </a:ext>
            </a:extLst>
          </p:cNvPr>
          <p:cNvSpPr/>
          <p:nvPr/>
        </p:nvSpPr>
        <p:spPr>
          <a:xfrm rot="10800000">
            <a:off x="3381853" y="3230562"/>
            <a:ext cx="1017233" cy="739141"/>
          </a:xfrm>
          <a:prstGeom prst="round2Same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35" name="Round Same Side Corner Rectangle 34">
            <a:extLst>
              <a:ext uri="{FF2B5EF4-FFF2-40B4-BE49-F238E27FC236}">
                <a16:creationId xmlns:a16="http://schemas.microsoft.com/office/drawing/2014/main" id="{48176B2E-ACB7-AB78-B0BA-027935FFB225}"/>
              </a:ext>
            </a:extLst>
          </p:cNvPr>
          <p:cNvSpPr/>
          <p:nvPr/>
        </p:nvSpPr>
        <p:spPr>
          <a:xfrm rot="10800000">
            <a:off x="4679491" y="3238817"/>
            <a:ext cx="1017233" cy="739141"/>
          </a:xfrm>
          <a:prstGeom prst="round2Same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19" name="Round Same Side Corner Rectangle 18">
            <a:extLst>
              <a:ext uri="{FF2B5EF4-FFF2-40B4-BE49-F238E27FC236}">
                <a16:creationId xmlns:a16="http://schemas.microsoft.com/office/drawing/2014/main" id="{6DE270D5-8892-4C6F-CF9D-5B37BE9C0B74}"/>
              </a:ext>
            </a:extLst>
          </p:cNvPr>
          <p:cNvSpPr/>
          <p:nvPr/>
        </p:nvSpPr>
        <p:spPr>
          <a:xfrm rot="10800000">
            <a:off x="2091016" y="2071530"/>
            <a:ext cx="1017233" cy="739141"/>
          </a:xfrm>
          <a:prstGeom prst="round2Same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20" name="Round Same Side Corner Rectangle 19">
            <a:extLst>
              <a:ext uri="{FF2B5EF4-FFF2-40B4-BE49-F238E27FC236}">
                <a16:creationId xmlns:a16="http://schemas.microsoft.com/office/drawing/2014/main" id="{5F2D162B-A490-B4B0-7D24-37751566DA5E}"/>
              </a:ext>
            </a:extLst>
          </p:cNvPr>
          <p:cNvSpPr/>
          <p:nvPr/>
        </p:nvSpPr>
        <p:spPr>
          <a:xfrm rot="10800000">
            <a:off x="3383034" y="2071530"/>
            <a:ext cx="1017233" cy="739141"/>
          </a:xfrm>
          <a:prstGeom prst="round2Same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b="1">
                <a:effectLst/>
                <a:latin typeface="Times New Roman" panose="02020603050405020304" pitchFamily="18" charset="0"/>
                <a:ea typeface="Times New Roman" panose="02020603050405020304" pitchFamily="18" charset="0"/>
              </a:rPr>
              <a:t> </a:t>
            </a:r>
          </a:p>
        </p:txBody>
      </p:sp>
      <p:sp>
        <p:nvSpPr>
          <p:cNvPr id="21" name="Round Same Side Corner Rectangle 20">
            <a:extLst>
              <a:ext uri="{FF2B5EF4-FFF2-40B4-BE49-F238E27FC236}">
                <a16:creationId xmlns:a16="http://schemas.microsoft.com/office/drawing/2014/main" id="{FCF36E69-CA63-2228-8DF0-3CD273372A4D}"/>
              </a:ext>
            </a:extLst>
          </p:cNvPr>
          <p:cNvSpPr/>
          <p:nvPr/>
        </p:nvSpPr>
        <p:spPr>
          <a:xfrm rot="10800000">
            <a:off x="4685701" y="2065218"/>
            <a:ext cx="1017233" cy="739141"/>
          </a:xfrm>
          <a:prstGeom prst="round2Same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22" name="Round Same Side Corner Rectangle 21">
            <a:extLst>
              <a:ext uri="{FF2B5EF4-FFF2-40B4-BE49-F238E27FC236}">
                <a16:creationId xmlns:a16="http://schemas.microsoft.com/office/drawing/2014/main" id="{63F5E894-DE74-0340-262E-73E869FB0C64}"/>
              </a:ext>
            </a:extLst>
          </p:cNvPr>
          <p:cNvSpPr/>
          <p:nvPr/>
        </p:nvSpPr>
        <p:spPr>
          <a:xfrm rot="10800000">
            <a:off x="2088551" y="4191952"/>
            <a:ext cx="1017233" cy="739141"/>
          </a:xfrm>
          <a:prstGeom prst="round2Same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23" name="Round Same Side Corner Rectangle 22">
            <a:extLst>
              <a:ext uri="{FF2B5EF4-FFF2-40B4-BE49-F238E27FC236}">
                <a16:creationId xmlns:a16="http://schemas.microsoft.com/office/drawing/2014/main" id="{CFC82A81-A471-C9F0-FDD8-84F768E27000}"/>
              </a:ext>
            </a:extLst>
          </p:cNvPr>
          <p:cNvSpPr/>
          <p:nvPr/>
        </p:nvSpPr>
        <p:spPr>
          <a:xfrm rot="10800000">
            <a:off x="3381112" y="4191952"/>
            <a:ext cx="1017233" cy="739141"/>
          </a:xfrm>
          <a:prstGeom prst="round2Same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24" name="Round Same Side Corner Rectangle 23">
            <a:extLst>
              <a:ext uri="{FF2B5EF4-FFF2-40B4-BE49-F238E27FC236}">
                <a16:creationId xmlns:a16="http://schemas.microsoft.com/office/drawing/2014/main" id="{0A80C8FD-DB11-CB0B-9BDE-950A6722AC83}"/>
              </a:ext>
            </a:extLst>
          </p:cNvPr>
          <p:cNvSpPr/>
          <p:nvPr/>
        </p:nvSpPr>
        <p:spPr>
          <a:xfrm rot="10800000">
            <a:off x="4685701" y="4191952"/>
            <a:ext cx="1017233" cy="739141"/>
          </a:xfrm>
          <a:prstGeom prst="round2Same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25" name="Round Same Side Corner Rectangle 24">
            <a:extLst>
              <a:ext uri="{FF2B5EF4-FFF2-40B4-BE49-F238E27FC236}">
                <a16:creationId xmlns:a16="http://schemas.microsoft.com/office/drawing/2014/main" id="{F2B2A715-7DB1-89C5-88B7-016F024433D5}"/>
              </a:ext>
            </a:extLst>
          </p:cNvPr>
          <p:cNvSpPr/>
          <p:nvPr/>
        </p:nvSpPr>
        <p:spPr>
          <a:xfrm rot="10800000">
            <a:off x="6554860" y="3220082"/>
            <a:ext cx="1017233" cy="739141"/>
          </a:xfrm>
          <a:prstGeom prst="round2Same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26" name="Round Same Side Corner Rectangle 25">
            <a:extLst>
              <a:ext uri="{FF2B5EF4-FFF2-40B4-BE49-F238E27FC236}">
                <a16:creationId xmlns:a16="http://schemas.microsoft.com/office/drawing/2014/main" id="{0A6E14DD-C8DB-67B7-094F-A7C5844F5BC2}"/>
              </a:ext>
            </a:extLst>
          </p:cNvPr>
          <p:cNvSpPr/>
          <p:nvPr/>
        </p:nvSpPr>
        <p:spPr>
          <a:xfrm rot="10800000">
            <a:off x="8357540" y="3238817"/>
            <a:ext cx="1017233" cy="739141"/>
          </a:xfrm>
          <a:prstGeom prst="round2Same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27" name="Round Same Side Corner Rectangle 26">
            <a:extLst>
              <a:ext uri="{FF2B5EF4-FFF2-40B4-BE49-F238E27FC236}">
                <a16:creationId xmlns:a16="http://schemas.microsoft.com/office/drawing/2014/main" id="{FCE48125-1F9E-736C-B5CF-F75635E49FB3}"/>
              </a:ext>
            </a:extLst>
          </p:cNvPr>
          <p:cNvSpPr/>
          <p:nvPr/>
        </p:nvSpPr>
        <p:spPr>
          <a:xfrm rot="10800000">
            <a:off x="6397960" y="4168324"/>
            <a:ext cx="1017233" cy="739141"/>
          </a:xfrm>
          <a:prstGeom prst="round2Same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28" name="Round Same Side Corner Rectangle 27">
            <a:extLst>
              <a:ext uri="{FF2B5EF4-FFF2-40B4-BE49-F238E27FC236}">
                <a16:creationId xmlns:a16="http://schemas.microsoft.com/office/drawing/2014/main" id="{27414883-C6A1-1D08-4BFC-7DE311B60FDE}"/>
              </a:ext>
            </a:extLst>
          </p:cNvPr>
          <p:cNvSpPr/>
          <p:nvPr/>
        </p:nvSpPr>
        <p:spPr>
          <a:xfrm rot="10800000">
            <a:off x="7629292" y="4162919"/>
            <a:ext cx="1017233" cy="739141"/>
          </a:xfrm>
          <a:prstGeom prst="round2Same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29" name="Round Same Side Corner Rectangle 28">
            <a:extLst>
              <a:ext uri="{FF2B5EF4-FFF2-40B4-BE49-F238E27FC236}">
                <a16:creationId xmlns:a16="http://schemas.microsoft.com/office/drawing/2014/main" id="{CB4CC45C-09A9-3857-83D9-0F4CE879F423}"/>
              </a:ext>
            </a:extLst>
          </p:cNvPr>
          <p:cNvSpPr/>
          <p:nvPr/>
        </p:nvSpPr>
        <p:spPr>
          <a:xfrm rot="10800000">
            <a:off x="8860624" y="4162920"/>
            <a:ext cx="1017233" cy="739141"/>
          </a:xfrm>
          <a:prstGeom prst="round2Same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p>
        </p:txBody>
      </p:sp>
      <p:sp>
        <p:nvSpPr>
          <p:cNvPr id="4" name="Frame 3">
            <a:extLst>
              <a:ext uri="{FF2B5EF4-FFF2-40B4-BE49-F238E27FC236}">
                <a16:creationId xmlns:a16="http://schemas.microsoft.com/office/drawing/2014/main" id="{A95A9830-C3A2-2C80-B6F9-63CDE52BA310}"/>
              </a:ext>
            </a:extLst>
          </p:cNvPr>
          <p:cNvSpPr/>
          <p:nvPr/>
        </p:nvSpPr>
        <p:spPr>
          <a:xfrm>
            <a:off x="1890777" y="2819748"/>
            <a:ext cx="4025096" cy="1249680"/>
          </a:xfrm>
          <a:prstGeom prst="frame">
            <a:avLst>
              <a:gd name="adj1" fmla="val 604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solidFill>
                <a:schemeClr val="tx1"/>
              </a:solidFill>
            </a:endParaRPr>
          </a:p>
        </p:txBody>
      </p:sp>
      <p:sp>
        <p:nvSpPr>
          <p:cNvPr id="6" name="Text Box 19">
            <a:extLst>
              <a:ext uri="{FF2B5EF4-FFF2-40B4-BE49-F238E27FC236}">
                <a16:creationId xmlns:a16="http://schemas.microsoft.com/office/drawing/2014/main" id="{EE00A2BD-264D-C685-9552-07E19D90A94B}"/>
              </a:ext>
            </a:extLst>
          </p:cNvPr>
          <p:cNvSpPr txBox="1"/>
          <p:nvPr/>
        </p:nvSpPr>
        <p:spPr>
          <a:xfrm>
            <a:off x="3183813" y="1353663"/>
            <a:ext cx="1530145" cy="341630"/>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b="1" dirty="0">
                <a:effectLst/>
                <a:latin typeface="Times New Roman" panose="02020603050405020304" pitchFamily="18" charset="0"/>
                <a:ea typeface="Times New Roman" panose="02020603050405020304" pitchFamily="18" charset="0"/>
              </a:rPr>
              <a:t>West wall</a:t>
            </a:r>
          </a:p>
        </p:txBody>
      </p:sp>
      <p:sp>
        <p:nvSpPr>
          <p:cNvPr id="7" name="Text Box 20">
            <a:extLst>
              <a:ext uri="{FF2B5EF4-FFF2-40B4-BE49-F238E27FC236}">
                <a16:creationId xmlns:a16="http://schemas.microsoft.com/office/drawing/2014/main" id="{0B4ADB9B-4F1A-452F-0AE8-39A3FB93EF88}"/>
              </a:ext>
            </a:extLst>
          </p:cNvPr>
          <p:cNvSpPr txBox="1"/>
          <p:nvPr/>
        </p:nvSpPr>
        <p:spPr>
          <a:xfrm>
            <a:off x="7350072" y="1353663"/>
            <a:ext cx="1530146" cy="341630"/>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b="1" dirty="0">
                <a:effectLst/>
                <a:latin typeface="Times New Roman" panose="02020603050405020304" pitchFamily="18" charset="0"/>
                <a:ea typeface="Times New Roman" panose="02020603050405020304" pitchFamily="18" charset="0"/>
              </a:rPr>
              <a:t>East wall</a:t>
            </a:r>
          </a:p>
        </p:txBody>
      </p:sp>
      <p:sp>
        <p:nvSpPr>
          <p:cNvPr id="8" name="Text Box 21">
            <a:extLst>
              <a:ext uri="{FF2B5EF4-FFF2-40B4-BE49-F238E27FC236}">
                <a16:creationId xmlns:a16="http://schemas.microsoft.com/office/drawing/2014/main" id="{F65871AD-CE5B-22F3-4CD1-FD0435DE1967}"/>
              </a:ext>
            </a:extLst>
          </p:cNvPr>
          <p:cNvSpPr txBox="1"/>
          <p:nvPr/>
        </p:nvSpPr>
        <p:spPr>
          <a:xfrm>
            <a:off x="2143037" y="2206772"/>
            <a:ext cx="895998" cy="396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#1: L_7.5_1000</a:t>
            </a:r>
            <a:endParaRPr lang="en-US" b="1" dirty="0">
              <a:effectLst/>
              <a:latin typeface="Times New Roman" panose="02020603050405020304" pitchFamily="18" charset="0"/>
              <a:ea typeface="Times New Roman" panose="02020603050405020304" pitchFamily="18" charset="0"/>
            </a:endParaRPr>
          </a:p>
        </p:txBody>
      </p:sp>
      <p:sp>
        <p:nvSpPr>
          <p:cNvPr id="9" name="Text Box 23">
            <a:extLst>
              <a:ext uri="{FF2B5EF4-FFF2-40B4-BE49-F238E27FC236}">
                <a16:creationId xmlns:a16="http://schemas.microsoft.com/office/drawing/2014/main" id="{002D55B4-7959-13A3-951E-CE37D16BD5C2}"/>
              </a:ext>
            </a:extLst>
          </p:cNvPr>
          <p:cNvSpPr txBox="1"/>
          <p:nvPr/>
        </p:nvSpPr>
        <p:spPr>
          <a:xfrm>
            <a:off x="3447201" y="2236351"/>
            <a:ext cx="951144" cy="396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#2:</a:t>
            </a:r>
            <a:endParaRPr lang="en-US"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A_7.5_2000</a:t>
            </a:r>
            <a:endParaRPr lang="en-US" b="1" dirty="0">
              <a:effectLst/>
              <a:latin typeface="Times New Roman" panose="02020603050405020304" pitchFamily="18" charset="0"/>
              <a:ea typeface="Times New Roman" panose="02020603050405020304" pitchFamily="18" charset="0"/>
            </a:endParaRPr>
          </a:p>
        </p:txBody>
      </p:sp>
      <p:sp>
        <p:nvSpPr>
          <p:cNvPr id="10" name="Text Box 24">
            <a:extLst>
              <a:ext uri="{FF2B5EF4-FFF2-40B4-BE49-F238E27FC236}">
                <a16:creationId xmlns:a16="http://schemas.microsoft.com/office/drawing/2014/main" id="{87C954D5-00E1-ED1F-5F12-C054521DF69E}"/>
              </a:ext>
            </a:extLst>
          </p:cNvPr>
          <p:cNvSpPr txBox="1"/>
          <p:nvPr/>
        </p:nvSpPr>
        <p:spPr>
          <a:xfrm>
            <a:off x="4794902" y="2223128"/>
            <a:ext cx="852863" cy="396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#3:</a:t>
            </a:r>
            <a:endParaRPr lang="en-US"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A_7.5_1000</a:t>
            </a:r>
            <a:endParaRPr lang="en-US" b="1" dirty="0">
              <a:effectLst/>
              <a:latin typeface="Times New Roman" panose="02020603050405020304" pitchFamily="18" charset="0"/>
              <a:ea typeface="Times New Roman" panose="02020603050405020304" pitchFamily="18" charset="0"/>
            </a:endParaRPr>
          </a:p>
        </p:txBody>
      </p:sp>
      <p:sp>
        <p:nvSpPr>
          <p:cNvPr id="11" name="Text Box 28">
            <a:extLst>
              <a:ext uri="{FF2B5EF4-FFF2-40B4-BE49-F238E27FC236}">
                <a16:creationId xmlns:a16="http://schemas.microsoft.com/office/drawing/2014/main" id="{CCA0751E-FA3F-2A8D-0DF4-211AB5A45969}"/>
              </a:ext>
            </a:extLst>
          </p:cNvPr>
          <p:cNvSpPr txBox="1"/>
          <p:nvPr/>
        </p:nvSpPr>
        <p:spPr>
          <a:xfrm>
            <a:off x="2187201" y="4363084"/>
            <a:ext cx="918583" cy="396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#7: Blank</a:t>
            </a:r>
            <a:endParaRPr lang="en-US"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L_8.0_1000</a:t>
            </a:r>
            <a:endParaRPr lang="en-US" b="1" dirty="0">
              <a:effectLst/>
              <a:latin typeface="Times New Roman" panose="02020603050405020304" pitchFamily="18" charset="0"/>
              <a:ea typeface="Times New Roman" panose="02020603050405020304" pitchFamily="18" charset="0"/>
            </a:endParaRPr>
          </a:p>
        </p:txBody>
      </p:sp>
      <p:sp>
        <p:nvSpPr>
          <p:cNvPr id="12" name="Text Box 29">
            <a:extLst>
              <a:ext uri="{FF2B5EF4-FFF2-40B4-BE49-F238E27FC236}">
                <a16:creationId xmlns:a16="http://schemas.microsoft.com/office/drawing/2014/main" id="{7EA6CCCF-3251-475F-0913-0333C4F8AAA5}"/>
              </a:ext>
            </a:extLst>
          </p:cNvPr>
          <p:cNvSpPr txBox="1"/>
          <p:nvPr/>
        </p:nvSpPr>
        <p:spPr>
          <a:xfrm>
            <a:off x="3509926" y="4363083"/>
            <a:ext cx="877920" cy="396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#8:</a:t>
            </a:r>
            <a:endParaRPr lang="en-US"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A_8.0_1000</a:t>
            </a:r>
            <a:endParaRPr lang="en-US" b="1" dirty="0">
              <a:effectLst/>
              <a:latin typeface="Times New Roman" panose="02020603050405020304" pitchFamily="18" charset="0"/>
              <a:ea typeface="Times New Roman" panose="02020603050405020304" pitchFamily="18" charset="0"/>
            </a:endParaRPr>
          </a:p>
        </p:txBody>
      </p:sp>
      <p:sp>
        <p:nvSpPr>
          <p:cNvPr id="13" name="Text Box 30">
            <a:extLst>
              <a:ext uri="{FF2B5EF4-FFF2-40B4-BE49-F238E27FC236}">
                <a16:creationId xmlns:a16="http://schemas.microsoft.com/office/drawing/2014/main" id="{8E77D4B8-A371-9C59-CC28-DA369913BE81}"/>
              </a:ext>
            </a:extLst>
          </p:cNvPr>
          <p:cNvSpPr txBox="1"/>
          <p:nvPr/>
        </p:nvSpPr>
        <p:spPr>
          <a:xfrm>
            <a:off x="4800824" y="4339458"/>
            <a:ext cx="846941" cy="396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#9:</a:t>
            </a:r>
            <a:endParaRPr lang="en-US"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L_7.5_3000</a:t>
            </a:r>
            <a:endParaRPr lang="en-US" b="1" dirty="0">
              <a:effectLst/>
              <a:latin typeface="Times New Roman" panose="02020603050405020304" pitchFamily="18" charset="0"/>
              <a:ea typeface="Times New Roman" panose="02020603050405020304" pitchFamily="18" charset="0"/>
            </a:endParaRPr>
          </a:p>
        </p:txBody>
      </p:sp>
      <p:sp>
        <p:nvSpPr>
          <p:cNvPr id="14" name="Text Box 31">
            <a:extLst>
              <a:ext uri="{FF2B5EF4-FFF2-40B4-BE49-F238E27FC236}">
                <a16:creationId xmlns:a16="http://schemas.microsoft.com/office/drawing/2014/main" id="{9A7914C1-F32D-C0E8-12E2-17BE03C59529}"/>
              </a:ext>
            </a:extLst>
          </p:cNvPr>
          <p:cNvSpPr txBox="1"/>
          <p:nvPr/>
        </p:nvSpPr>
        <p:spPr>
          <a:xfrm>
            <a:off x="6663296" y="3333749"/>
            <a:ext cx="903493" cy="396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#10:</a:t>
            </a:r>
            <a:endParaRPr lang="en-US"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A_7.5_3000</a:t>
            </a:r>
            <a:endParaRPr lang="en-US" b="1" dirty="0">
              <a:effectLst/>
              <a:latin typeface="Times New Roman" panose="02020603050405020304" pitchFamily="18" charset="0"/>
              <a:ea typeface="Times New Roman" panose="02020603050405020304" pitchFamily="18" charset="0"/>
            </a:endParaRPr>
          </a:p>
        </p:txBody>
      </p:sp>
      <p:sp>
        <p:nvSpPr>
          <p:cNvPr id="15" name="Text Box 32">
            <a:extLst>
              <a:ext uri="{FF2B5EF4-FFF2-40B4-BE49-F238E27FC236}">
                <a16:creationId xmlns:a16="http://schemas.microsoft.com/office/drawing/2014/main" id="{DD5F1C22-1328-FA47-A9E5-E923AF3D488E}"/>
              </a:ext>
            </a:extLst>
          </p:cNvPr>
          <p:cNvSpPr txBox="1"/>
          <p:nvPr/>
        </p:nvSpPr>
        <p:spPr>
          <a:xfrm>
            <a:off x="8435002" y="3398202"/>
            <a:ext cx="859885" cy="396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#11:</a:t>
            </a:r>
            <a:endParaRPr lang="en-US"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L_8.0_2000</a:t>
            </a:r>
            <a:endParaRPr lang="en-US" b="1" dirty="0">
              <a:effectLst/>
              <a:latin typeface="Times New Roman" panose="02020603050405020304" pitchFamily="18" charset="0"/>
              <a:ea typeface="Times New Roman" panose="02020603050405020304" pitchFamily="18" charset="0"/>
            </a:endParaRPr>
          </a:p>
        </p:txBody>
      </p:sp>
      <p:sp>
        <p:nvSpPr>
          <p:cNvPr id="16" name="Text Box 33">
            <a:extLst>
              <a:ext uri="{FF2B5EF4-FFF2-40B4-BE49-F238E27FC236}">
                <a16:creationId xmlns:a16="http://schemas.microsoft.com/office/drawing/2014/main" id="{CC0829D0-501F-8DE2-C405-86B3922C1826}"/>
              </a:ext>
            </a:extLst>
          </p:cNvPr>
          <p:cNvSpPr txBox="1"/>
          <p:nvPr/>
        </p:nvSpPr>
        <p:spPr>
          <a:xfrm>
            <a:off x="6458119" y="4333617"/>
            <a:ext cx="859081" cy="396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#12:</a:t>
            </a:r>
            <a:endParaRPr lang="en-US"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L_8.0_1000</a:t>
            </a:r>
            <a:endParaRPr lang="en-US" b="1" dirty="0">
              <a:effectLst/>
              <a:latin typeface="Times New Roman" panose="02020603050405020304" pitchFamily="18" charset="0"/>
              <a:ea typeface="Times New Roman" panose="02020603050405020304" pitchFamily="18" charset="0"/>
            </a:endParaRPr>
          </a:p>
        </p:txBody>
      </p:sp>
      <p:sp>
        <p:nvSpPr>
          <p:cNvPr id="17" name="Text Box 34">
            <a:extLst>
              <a:ext uri="{FF2B5EF4-FFF2-40B4-BE49-F238E27FC236}">
                <a16:creationId xmlns:a16="http://schemas.microsoft.com/office/drawing/2014/main" id="{8C208DC4-CB90-B854-4BE4-DF08382E9162}"/>
              </a:ext>
            </a:extLst>
          </p:cNvPr>
          <p:cNvSpPr txBox="1"/>
          <p:nvPr/>
        </p:nvSpPr>
        <p:spPr>
          <a:xfrm>
            <a:off x="7680021" y="4290059"/>
            <a:ext cx="870249" cy="396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#13:</a:t>
            </a:r>
            <a:endParaRPr lang="en-US"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L_7.5_2000</a:t>
            </a:r>
            <a:endParaRPr lang="en-US" b="1" dirty="0">
              <a:effectLst/>
              <a:latin typeface="Times New Roman" panose="02020603050405020304" pitchFamily="18" charset="0"/>
              <a:ea typeface="Times New Roman" panose="02020603050405020304" pitchFamily="18" charset="0"/>
            </a:endParaRPr>
          </a:p>
        </p:txBody>
      </p:sp>
      <p:sp>
        <p:nvSpPr>
          <p:cNvPr id="18" name="Text Box 35">
            <a:extLst>
              <a:ext uri="{FF2B5EF4-FFF2-40B4-BE49-F238E27FC236}">
                <a16:creationId xmlns:a16="http://schemas.microsoft.com/office/drawing/2014/main" id="{F6CEDD89-C62D-8762-6BED-09F46AC1EBF2}"/>
              </a:ext>
            </a:extLst>
          </p:cNvPr>
          <p:cNvSpPr txBox="1"/>
          <p:nvPr/>
        </p:nvSpPr>
        <p:spPr>
          <a:xfrm>
            <a:off x="8860624" y="4333616"/>
            <a:ext cx="882748" cy="396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#14: Blank</a:t>
            </a:r>
            <a:endParaRPr lang="en-US"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A_8.0_1000</a:t>
            </a:r>
            <a:endParaRPr lang="en-US" b="1" dirty="0">
              <a:effectLst/>
              <a:latin typeface="Times New Roman" panose="02020603050405020304" pitchFamily="18" charset="0"/>
              <a:ea typeface="Times New Roman" panose="02020603050405020304" pitchFamily="18" charset="0"/>
            </a:endParaRPr>
          </a:p>
        </p:txBody>
      </p:sp>
      <p:sp>
        <p:nvSpPr>
          <p:cNvPr id="30" name="Text Box 25">
            <a:extLst>
              <a:ext uri="{FF2B5EF4-FFF2-40B4-BE49-F238E27FC236}">
                <a16:creationId xmlns:a16="http://schemas.microsoft.com/office/drawing/2014/main" id="{79F8EC47-F6AE-CCBE-9AEA-8445F4B3CA75}"/>
              </a:ext>
            </a:extLst>
          </p:cNvPr>
          <p:cNvSpPr txBox="1"/>
          <p:nvPr/>
        </p:nvSpPr>
        <p:spPr>
          <a:xfrm>
            <a:off x="2187202" y="3401695"/>
            <a:ext cx="921047" cy="396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#4:</a:t>
            </a:r>
            <a:endParaRPr lang="en-US"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L_8.0_3000</a:t>
            </a:r>
            <a:endParaRPr lang="en-US" b="1" dirty="0">
              <a:effectLst/>
              <a:latin typeface="Times New Roman" panose="02020603050405020304" pitchFamily="18" charset="0"/>
              <a:ea typeface="Times New Roman" panose="02020603050405020304" pitchFamily="18" charset="0"/>
            </a:endParaRPr>
          </a:p>
        </p:txBody>
      </p:sp>
      <p:sp>
        <p:nvSpPr>
          <p:cNvPr id="31" name="Text Box 26">
            <a:extLst>
              <a:ext uri="{FF2B5EF4-FFF2-40B4-BE49-F238E27FC236}">
                <a16:creationId xmlns:a16="http://schemas.microsoft.com/office/drawing/2014/main" id="{C478AC57-19B3-0F0E-476D-7DDF3A11202C}"/>
              </a:ext>
            </a:extLst>
          </p:cNvPr>
          <p:cNvSpPr txBox="1"/>
          <p:nvPr/>
        </p:nvSpPr>
        <p:spPr>
          <a:xfrm>
            <a:off x="3460011" y="3398203"/>
            <a:ext cx="927835" cy="396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#5:</a:t>
            </a:r>
            <a:endParaRPr lang="en-US"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A_8.0_3000</a:t>
            </a:r>
            <a:endParaRPr lang="en-US" b="1" dirty="0">
              <a:effectLst/>
              <a:latin typeface="Times New Roman" panose="02020603050405020304" pitchFamily="18" charset="0"/>
              <a:ea typeface="Times New Roman" panose="02020603050405020304" pitchFamily="18" charset="0"/>
            </a:endParaRPr>
          </a:p>
        </p:txBody>
      </p:sp>
      <p:sp>
        <p:nvSpPr>
          <p:cNvPr id="32" name="Text Box 27">
            <a:extLst>
              <a:ext uri="{FF2B5EF4-FFF2-40B4-BE49-F238E27FC236}">
                <a16:creationId xmlns:a16="http://schemas.microsoft.com/office/drawing/2014/main" id="{69B481F0-DBD8-5588-4507-B48B755BD48F}"/>
              </a:ext>
            </a:extLst>
          </p:cNvPr>
          <p:cNvSpPr txBox="1"/>
          <p:nvPr/>
        </p:nvSpPr>
        <p:spPr>
          <a:xfrm>
            <a:off x="4762163" y="3398202"/>
            <a:ext cx="885602" cy="3968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#6:</a:t>
            </a:r>
            <a:endParaRPr lang="en-US"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A</a:t>
            </a:r>
            <a:r>
              <a:rPr lang="en-US" sz="1050" b="1">
                <a:effectLst/>
                <a:latin typeface="Times New Roman" panose="02020603050405020304" pitchFamily="18" charset="0"/>
                <a:ea typeface="Times New Roman" panose="02020603050405020304" pitchFamily="18" charset="0"/>
              </a:rPr>
              <a:t>_8.0_2000</a:t>
            </a:r>
            <a:endParaRPr lang="en-US" b="1" dirty="0">
              <a:effectLst/>
              <a:latin typeface="Times New Roman" panose="02020603050405020304" pitchFamily="18" charset="0"/>
              <a:ea typeface="Times New Roman" panose="02020603050405020304" pitchFamily="18" charset="0"/>
            </a:endParaRPr>
          </a:p>
        </p:txBody>
      </p:sp>
      <p:sp>
        <p:nvSpPr>
          <p:cNvPr id="36" name="Frame 35">
            <a:extLst>
              <a:ext uri="{FF2B5EF4-FFF2-40B4-BE49-F238E27FC236}">
                <a16:creationId xmlns:a16="http://schemas.microsoft.com/office/drawing/2014/main" id="{45124935-AA55-6387-AF10-9AA302DA9947}"/>
              </a:ext>
            </a:extLst>
          </p:cNvPr>
          <p:cNvSpPr/>
          <p:nvPr/>
        </p:nvSpPr>
        <p:spPr>
          <a:xfrm>
            <a:off x="6096000" y="2804360"/>
            <a:ext cx="4025096" cy="1249680"/>
          </a:xfrm>
          <a:prstGeom prst="frame">
            <a:avLst>
              <a:gd name="adj1" fmla="val 604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800" b="1">
              <a:solidFill>
                <a:schemeClr val="tx1"/>
              </a:solidFill>
            </a:endParaRPr>
          </a:p>
        </p:txBody>
      </p:sp>
      <p:sp>
        <p:nvSpPr>
          <p:cNvPr id="37" name="Text Box 21">
            <a:extLst>
              <a:ext uri="{FF2B5EF4-FFF2-40B4-BE49-F238E27FC236}">
                <a16:creationId xmlns:a16="http://schemas.microsoft.com/office/drawing/2014/main" id="{8199303A-6C72-C6D2-2021-08B52DC82789}"/>
              </a:ext>
            </a:extLst>
          </p:cNvPr>
          <p:cNvSpPr txBox="1"/>
          <p:nvPr/>
        </p:nvSpPr>
        <p:spPr>
          <a:xfrm>
            <a:off x="1811417" y="229238"/>
            <a:ext cx="1235367" cy="626075"/>
          </a:xfrm>
          <a:prstGeom prst="rect">
            <a:avLst/>
          </a:prstGeom>
          <a:noFill/>
          <a:ln w="317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050" b="1" dirty="0">
                <a:latin typeface="Times New Roman" panose="02020603050405020304" pitchFamily="18" charset="0"/>
                <a:ea typeface="Times New Roman" panose="02020603050405020304" pitchFamily="18" charset="0"/>
              </a:rPr>
              <a:t>Key~</a:t>
            </a:r>
          </a:p>
          <a:p>
            <a:pPr marL="0" marR="0">
              <a:spcBef>
                <a:spcPts val="0"/>
              </a:spcBef>
              <a:spcAft>
                <a:spcPts val="0"/>
              </a:spcAft>
            </a:pPr>
            <a:r>
              <a:rPr lang="en-US" sz="1050" b="1" dirty="0">
                <a:latin typeface="Times New Roman" panose="02020603050405020304" pitchFamily="18" charset="0"/>
                <a:ea typeface="Times New Roman" panose="02020603050405020304" pitchFamily="18" charset="0"/>
              </a:rPr>
              <a:t>Bucket#</a:t>
            </a:r>
            <a:r>
              <a:rPr lang="en-US" sz="1050" b="1" dirty="0">
                <a:effectLst/>
                <a:latin typeface="Times New Roman" panose="02020603050405020304" pitchFamily="18" charset="0"/>
                <a:ea typeface="Times New Roman" panose="02020603050405020304" pitchFamily="18" charset="0"/>
              </a:rPr>
              <a:t>: </a:t>
            </a:r>
            <a:r>
              <a:rPr lang="en-US" sz="1050" b="1" dirty="0" err="1">
                <a:latin typeface="Times New Roman" panose="02020603050405020304" pitchFamily="18" charset="0"/>
                <a:ea typeface="Times New Roman" panose="02020603050405020304" pitchFamily="18" charset="0"/>
              </a:rPr>
              <a:t>Salinity</a:t>
            </a:r>
            <a:r>
              <a:rPr lang="en-US" sz="1050" b="1" dirty="0" err="1">
                <a:effectLst/>
                <a:latin typeface="Times New Roman" panose="02020603050405020304" pitchFamily="18" charset="0"/>
                <a:ea typeface="Times New Roman" panose="02020603050405020304" pitchFamily="18" charset="0"/>
              </a:rPr>
              <a:t>_pH_TA</a:t>
            </a:r>
            <a:endParaRPr lang="en-US"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813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18DCABEB-B85F-D26E-8B15-970EF47B377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8672"/>
          <a:stretch/>
        </p:blipFill>
        <p:spPr bwMode="auto">
          <a:xfrm>
            <a:off x="4729753" y="1107191"/>
            <a:ext cx="3124371" cy="4482306"/>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CBEEDE7F-4B2C-8BEC-D3CD-63A8C95F1B0C}"/>
              </a:ext>
            </a:extLst>
          </p:cNvPr>
          <p:cNvGrpSpPr/>
          <p:nvPr/>
        </p:nvGrpSpPr>
        <p:grpSpPr>
          <a:xfrm>
            <a:off x="1583388" y="1117599"/>
            <a:ext cx="3135368" cy="4471898"/>
            <a:chOff x="1583388" y="1117599"/>
            <a:chExt cx="3135368" cy="4471898"/>
          </a:xfrm>
        </p:grpSpPr>
        <p:pic>
          <p:nvPicPr>
            <p:cNvPr id="1026" name="Picture 2">
              <a:extLst>
                <a:ext uri="{FF2B5EF4-FFF2-40B4-BE49-F238E27FC236}">
                  <a16:creationId xmlns:a16="http://schemas.microsoft.com/office/drawing/2014/main" id="{3594C3DB-E6BA-D03D-2B0F-796782DF99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6" t="232" r="49134" b="1"/>
            <a:stretch/>
          </p:blipFill>
          <p:spPr bwMode="auto">
            <a:xfrm>
              <a:off x="1594385" y="1117600"/>
              <a:ext cx="3124371" cy="4471897"/>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8B55AE1-CCF2-0972-2898-9B9B961AE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548" b="56323"/>
            <a:stretch/>
          </p:blipFill>
          <p:spPr bwMode="auto">
            <a:xfrm>
              <a:off x="1583388" y="1117599"/>
              <a:ext cx="1505449" cy="1763769"/>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grpSp>
      <p:pic>
        <p:nvPicPr>
          <p:cNvPr id="5" name="Picture 4">
            <a:extLst>
              <a:ext uri="{FF2B5EF4-FFF2-40B4-BE49-F238E27FC236}">
                <a16:creationId xmlns:a16="http://schemas.microsoft.com/office/drawing/2014/main" id="{32E49FA7-D711-3F30-B9D5-B7B45A5E6E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512" b="57078"/>
          <a:stretch/>
        </p:blipFill>
        <p:spPr bwMode="auto">
          <a:xfrm>
            <a:off x="4752331" y="1116757"/>
            <a:ext cx="1511386" cy="1803388"/>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8" name="Cloud 7">
            <a:extLst>
              <a:ext uri="{FF2B5EF4-FFF2-40B4-BE49-F238E27FC236}">
                <a16:creationId xmlns:a16="http://schemas.microsoft.com/office/drawing/2014/main" id="{DCF3618F-FBA3-979F-5D8B-95F7FF1FD86F}"/>
              </a:ext>
            </a:extLst>
          </p:cNvPr>
          <p:cNvSpPr/>
          <p:nvPr/>
        </p:nvSpPr>
        <p:spPr>
          <a:xfrm>
            <a:off x="3139346" y="1173480"/>
            <a:ext cx="304800" cy="281940"/>
          </a:xfrm>
          <a:prstGeom prst="cloud">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4EAF1F60-3493-026B-7CAB-2E5E71B07BA8}"/>
              </a:ext>
            </a:extLst>
          </p:cNvPr>
          <p:cNvSpPr/>
          <p:nvPr/>
        </p:nvSpPr>
        <p:spPr>
          <a:xfrm>
            <a:off x="6359296" y="1203960"/>
            <a:ext cx="304800" cy="281940"/>
          </a:xfrm>
          <a:prstGeom prst="cloud">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5F4578-4857-950F-84B4-14EF36C87E4C}"/>
              </a:ext>
            </a:extLst>
          </p:cNvPr>
          <p:cNvSpPr txBox="1"/>
          <p:nvPr/>
        </p:nvSpPr>
        <p:spPr>
          <a:xfrm>
            <a:off x="6545554" y="1203960"/>
            <a:ext cx="1356360" cy="369332"/>
          </a:xfrm>
          <a:prstGeom prst="rect">
            <a:avLst/>
          </a:prstGeom>
          <a:noFill/>
        </p:spPr>
        <p:txBody>
          <a:bodyPr wrap="square" rtlCol="0">
            <a:spAutoFit/>
          </a:bodyPr>
          <a:lstStyle/>
          <a:p>
            <a:pPr algn="ctr"/>
            <a:r>
              <a:rPr lang="en-US" sz="900" b="1" dirty="0"/>
              <a:t>Alliant Energy’s West Riverside Energy Center</a:t>
            </a:r>
          </a:p>
        </p:txBody>
      </p:sp>
      <p:sp>
        <p:nvSpPr>
          <p:cNvPr id="11" name="TextBox 10">
            <a:extLst>
              <a:ext uri="{FF2B5EF4-FFF2-40B4-BE49-F238E27FC236}">
                <a16:creationId xmlns:a16="http://schemas.microsoft.com/office/drawing/2014/main" id="{CAA35992-5510-39E1-6676-22294BCEB1A2}"/>
              </a:ext>
            </a:extLst>
          </p:cNvPr>
          <p:cNvSpPr txBox="1"/>
          <p:nvPr/>
        </p:nvSpPr>
        <p:spPr>
          <a:xfrm>
            <a:off x="3325604" y="1205241"/>
            <a:ext cx="1356360" cy="369332"/>
          </a:xfrm>
          <a:prstGeom prst="rect">
            <a:avLst/>
          </a:prstGeom>
          <a:noFill/>
        </p:spPr>
        <p:txBody>
          <a:bodyPr wrap="square" rtlCol="0">
            <a:spAutoFit/>
          </a:bodyPr>
          <a:lstStyle/>
          <a:p>
            <a:pPr algn="ctr"/>
            <a:r>
              <a:rPr lang="en-US" sz="900" b="1" dirty="0"/>
              <a:t>Alliant Energy’s West Riverside Energy Center</a:t>
            </a:r>
          </a:p>
        </p:txBody>
      </p:sp>
      <p:sp>
        <p:nvSpPr>
          <p:cNvPr id="12" name="TextBox 11">
            <a:extLst>
              <a:ext uri="{FF2B5EF4-FFF2-40B4-BE49-F238E27FC236}">
                <a16:creationId xmlns:a16="http://schemas.microsoft.com/office/drawing/2014/main" id="{CB5E6780-3733-D8B7-A997-28A33C5EFE8F}"/>
              </a:ext>
            </a:extLst>
          </p:cNvPr>
          <p:cNvSpPr txBox="1"/>
          <p:nvPr/>
        </p:nvSpPr>
        <p:spPr>
          <a:xfrm>
            <a:off x="2514506" y="4718318"/>
            <a:ext cx="1356360" cy="307777"/>
          </a:xfrm>
          <a:prstGeom prst="rect">
            <a:avLst/>
          </a:prstGeom>
          <a:noFill/>
        </p:spPr>
        <p:txBody>
          <a:bodyPr wrap="square" rtlCol="0">
            <a:spAutoFit/>
          </a:bodyPr>
          <a:lstStyle/>
          <a:p>
            <a:pPr algn="ctr"/>
            <a:r>
              <a:rPr lang="en-US" sz="1400" b="1" dirty="0"/>
              <a:t>BELOIT, WI</a:t>
            </a:r>
          </a:p>
        </p:txBody>
      </p:sp>
      <p:sp>
        <p:nvSpPr>
          <p:cNvPr id="13" name="TextBox 12">
            <a:extLst>
              <a:ext uri="{FF2B5EF4-FFF2-40B4-BE49-F238E27FC236}">
                <a16:creationId xmlns:a16="http://schemas.microsoft.com/office/drawing/2014/main" id="{B118CF87-546A-9E6B-A0A3-760842E3F90C}"/>
              </a:ext>
            </a:extLst>
          </p:cNvPr>
          <p:cNvSpPr txBox="1"/>
          <p:nvPr/>
        </p:nvSpPr>
        <p:spPr>
          <a:xfrm>
            <a:off x="5775866" y="4718318"/>
            <a:ext cx="1356360" cy="307777"/>
          </a:xfrm>
          <a:prstGeom prst="rect">
            <a:avLst/>
          </a:prstGeom>
          <a:noFill/>
        </p:spPr>
        <p:txBody>
          <a:bodyPr wrap="square" rtlCol="0">
            <a:spAutoFit/>
          </a:bodyPr>
          <a:lstStyle/>
          <a:p>
            <a:pPr algn="ctr"/>
            <a:r>
              <a:rPr lang="en-US" sz="1400" b="1" dirty="0"/>
              <a:t>BELOIT, WI</a:t>
            </a:r>
          </a:p>
        </p:txBody>
      </p:sp>
      <p:sp>
        <p:nvSpPr>
          <p:cNvPr id="14" name="TextBox 13">
            <a:extLst>
              <a:ext uri="{FF2B5EF4-FFF2-40B4-BE49-F238E27FC236}">
                <a16:creationId xmlns:a16="http://schemas.microsoft.com/office/drawing/2014/main" id="{AFB1438E-674A-B1BE-A155-102B74CD1E40}"/>
              </a:ext>
            </a:extLst>
          </p:cNvPr>
          <p:cNvSpPr txBox="1"/>
          <p:nvPr/>
        </p:nvSpPr>
        <p:spPr>
          <a:xfrm>
            <a:off x="1546595" y="5281720"/>
            <a:ext cx="426814" cy="307777"/>
          </a:xfrm>
          <a:prstGeom prst="rect">
            <a:avLst/>
          </a:prstGeom>
          <a:noFill/>
        </p:spPr>
        <p:txBody>
          <a:bodyPr wrap="square" rtlCol="0">
            <a:spAutoFit/>
          </a:bodyPr>
          <a:lstStyle/>
          <a:p>
            <a:pPr algn="ctr"/>
            <a:r>
              <a:rPr lang="en-US" sz="1400" b="1" dirty="0"/>
              <a:t>(A)</a:t>
            </a:r>
          </a:p>
        </p:txBody>
      </p:sp>
      <p:sp>
        <p:nvSpPr>
          <p:cNvPr id="15" name="TextBox 14">
            <a:extLst>
              <a:ext uri="{FF2B5EF4-FFF2-40B4-BE49-F238E27FC236}">
                <a16:creationId xmlns:a16="http://schemas.microsoft.com/office/drawing/2014/main" id="{8369A2B4-CE15-B0C2-A28F-380ECCCFFCD4}"/>
              </a:ext>
            </a:extLst>
          </p:cNvPr>
          <p:cNvSpPr txBox="1"/>
          <p:nvPr/>
        </p:nvSpPr>
        <p:spPr>
          <a:xfrm>
            <a:off x="4729753" y="5281719"/>
            <a:ext cx="426814" cy="307777"/>
          </a:xfrm>
          <a:prstGeom prst="rect">
            <a:avLst/>
          </a:prstGeom>
          <a:noFill/>
        </p:spPr>
        <p:txBody>
          <a:bodyPr wrap="square" rtlCol="0">
            <a:spAutoFit/>
          </a:bodyPr>
          <a:lstStyle/>
          <a:p>
            <a:pPr algn="ctr"/>
            <a:r>
              <a:rPr lang="en-US" sz="1400" b="1" dirty="0"/>
              <a:t>(B)</a:t>
            </a:r>
          </a:p>
        </p:txBody>
      </p:sp>
      <p:sp>
        <p:nvSpPr>
          <p:cNvPr id="16" name="TextBox 15">
            <a:extLst>
              <a:ext uri="{FF2B5EF4-FFF2-40B4-BE49-F238E27FC236}">
                <a16:creationId xmlns:a16="http://schemas.microsoft.com/office/drawing/2014/main" id="{6EAABC71-F66D-401E-7A7F-0DCB1ADCCEE2}"/>
              </a:ext>
            </a:extLst>
          </p:cNvPr>
          <p:cNvSpPr txBox="1"/>
          <p:nvPr/>
        </p:nvSpPr>
        <p:spPr>
          <a:xfrm>
            <a:off x="7924302" y="1004977"/>
            <a:ext cx="4267697" cy="4708981"/>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Figure 2. Screenshots taken from EJScreen online mapping tool. The selected areas displays surrounding communities and concurrent demographics near Alliant Energy’s West Riverside Energy Center, a recently converted and expanded natural-gas burning energy plant north of Beloit, WI. (A) Map is overlaid with indicator layer displaying the percentile of people of color that make up this area, relative to national percentiles, whereas (B) displays percentiles of the low-income indicator.</a:t>
            </a:r>
          </a:p>
        </p:txBody>
      </p:sp>
    </p:spTree>
    <p:extLst>
      <p:ext uri="{BB962C8B-B14F-4D97-AF65-F5344CB8AC3E}">
        <p14:creationId xmlns:p14="http://schemas.microsoft.com/office/powerpoint/2010/main" val="216506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4BB319B-96F2-9D9D-D0C1-1A8676C625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320"/>
          <a:stretch/>
        </p:blipFill>
        <p:spPr bwMode="auto">
          <a:xfrm>
            <a:off x="2317750" y="400774"/>
            <a:ext cx="9233584" cy="4521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63151C-E3C6-5C44-A0EC-BF1A2EB92A0B}"/>
              </a:ext>
            </a:extLst>
          </p:cNvPr>
          <p:cNvSpPr txBox="1"/>
          <p:nvPr/>
        </p:nvSpPr>
        <p:spPr>
          <a:xfrm>
            <a:off x="2317750" y="4921974"/>
            <a:ext cx="9340850" cy="1938992"/>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Figure 1. Screenshot taken from the EPA Clean Air Markets Division website displaying the number of powerplants (total plants =3477) in the United States of America that are located within communities at or above the 80</a:t>
            </a:r>
            <a:r>
              <a:rPr lang="en-US" sz="2000" baseline="30000" dirty="0">
                <a:latin typeface="Arial" panose="020B0604020202020204" pitchFamily="34" charset="0"/>
                <a:cs typeface="Arial" panose="020B0604020202020204" pitchFamily="34" charset="0"/>
              </a:rPr>
              <a:t>th</a:t>
            </a:r>
            <a:r>
              <a:rPr lang="en-US" sz="2000" dirty="0">
                <a:latin typeface="Arial" panose="020B0604020202020204" pitchFamily="34" charset="0"/>
                <a:cs typeface="Arial" panose="020B0604020202020204" pitchFamily="34" charset="0"/>
              </a:rPr>
              <a:t> percentile nationally. Data are broken down further into the following socioeconomic indicators: low-income, people of color, less than high school education, linguistic isolation, individuals under age 5, individuals over age 64.</a:t>
            </a:r>
          </a:p>
        </p:txBody>
      </p:sp>
    </p:spTree>
    <p:extLst>
      <p:ext uri="{BB962C8B-B14F-4D97-AF65-F5344CB8AC3E}">
        <p14:creationId xmlns:p14="http://schemas.microsoft.com/office/powerpoint/2010/main" val="8849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2566</TotalTime>
  <Words>284</Words>
  <Application>Microsoft Macintosh PowerPoint</Application>
  <PresentationFormat>Widescreen</PresentationFormat>
  <Paragraphs>40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alisha saley</dc:creator>
  <cp:lastModifiedBy>alisha saley</cp:lastModifiedBy>
  <cp:revision>4</cp:revision>
  <dcterms:created xsi:type="dcterms:W3CDTF">2022-07-24T23:41:46Z</dcterms:created>
  <dcterms:modified xsi:type="dcterms:W3CDTF">2022-08-17T18:56:33Z</dcterms:modified>
</cp:coreProperties>
</file>