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357D3"/>
    <a:srgbClr val="079737"/>
    <a:srgbClr val="08AC3F"/>
    <a:srgbClr val="09B743"/>
    <a:srgbClr val="4103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B0983-81BF-E74B-849A-AD8933F326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644739-B488-320C-7E35-D8765C7717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69D0A-3FB5-ACB0-3A38-932ECCA11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AC919F-9AE5-13E8-FD6F-716160C6F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257811-8465-85B6-6709-F8719525A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502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9911D-8F8F-2589-0351-BC27552B8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581DEB-BFDC-9FCD-5133-C3B7CD90DD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5E8F65-F201-5887-2995-F93B4ED05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60A7D-8600-2C62-13F1-CD34C3AD41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274963-1E78-4042-620B-6EC4EB6EA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12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1E47D-0975-BE76-8DE5-82330721BF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60BD6D0-451C-AF2C-A695-EEDEA6817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22E2B2-A584-12ED-2B26-42CD685D2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3136-E11D-39DC-AC58-FB605A244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18B42-A87D-5F86-5FA9-E290EE054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722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F3C84-E15F-1DC3-251F-5FB1A2FEC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9EB2B-A32D-2975-055D-CD8C1E85A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7C0CA5-D063-3248-433F-69A31A771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B5A48-59A9-5734-E5AD-7ED8B39A42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C0CA8-08E6-0658-C54F-0787E9E35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643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C40A70-36F7-7E8C-8775-5D31CBF67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DC76BF-D5E3-617F-90B9-3307874EC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A5019-CD9C-24E6-A81F-973EB1F42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1AA137-818E-BFAD-6F3A-BC05C03323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15DA64-AF53-00DC-C3D8-BFB1F465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6478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E0D49-EE32-3370-8F57-6C1FF1E7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6F1D6-6525-F8B5-1541-30ACEC3560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B8147F-C37B-DD71-1432-CCB0D1072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372E6B-61A6-ACCA-19C7-5195154B0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4A827D-177F-B6BA-CEDD-4FB677A3C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B5146-70C0-35E2-DC6F-E0941CA00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81984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0B5D24-8D5C-EF7F-873E-14BD9690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A0DC46-7FAF-FDC2-B0B4-887DBE6F8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3DA8DC-6A1D-C6B0-61F1-F70347C4CC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44F3CC-E890-4F72-C566-85D42070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374175-51EA-5A90-251A-652DF1DC39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49C6E5-16B9-4F34-3662-73AF32399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FB1BAC-94C3-F265-71BA-2972AF926D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C76DB2-0774-120B-B9B3-EB7E90C24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71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9C150-6C39-3272-6561-E62213A1B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A6C2EDD-5AAD-8C5F-F84C-106D00C55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1D2CFC-3047-FA28-A336-053802FA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6DD185-75BC-B569-88FC-A32A6B3D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278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8BEDC-8569-47D2-D204-A4DD7ABE5A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2CD95F-455D-F210-B967-639828667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676C8-4CA4-1248-C1D5-DD2D68B18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365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B9649-C9DA-D149-2739-0BE6896C3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00C93-5A93-7C56-33A3-DE5967618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D9D1F2-DA3C-6A7F-9289-3FD3DE2F02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CF6BF1-34B5-2357-2869-64DB0ADC7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027EF1-BE46-DA34-BFE3-3FE909299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222C0E-E630-66F3-0DD5-9FBFA0D4B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701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09F82-1D29-5411-D321-A03C3C4CF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FF1D8F-D97F-3AD8-D8AD-05DB01B0B51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40BCE3-4101-DF8E-B168-C93AB0BC1F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4BF397-A902-2850-8F44-FD09E2F69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C9043C-9932-599E-9D3C-5132DBAC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96FF99-17BF-E52F-A728-662C6F79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7280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FE6964-6D1D-26FA-FBC4-10B706D87D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F1BF04-83FC-7AE2-0E7B-D3005BF5B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1A0408-AD8B-6F18-BA11-1848BE18F2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318BE3-EEA6-4C91-BE7F-4DD57064EDE6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8D241-8BD8-7233-5977-6DD24CFE8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0A27F-365E-9F9A-7AC4-F92E09E1AC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A2E920E-9A70-4E0C-BB71-932538E29C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8384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DDF84C1-CD2E-2D22-A4ED-4ACAD77B6E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1234435"/>
            <a:ext cx="5852172" cy="4389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BE7C3CE-069C-5853-CD9F-FAF4AE1CB404}"/>
              </a:ext>
            </a:extLst>
          </p:cNvPr>
          <p:cNvSpPr txBox="1"/>
          <p:nvPr/>
        </p:nvSpPr>
        <p:spPr>
          <a:xfrm>
            <a:off x="5795826" y="2849380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V</a:t>
            </a:r>
            <a:r>
              <a:rPr lang="es-ES" sz="1200" dirty="0"/>
              <a:t>1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A40876-C26C-D291-C243-2D2491DFAE13}"/>
              </a:ext>
            </a:extLst>
          </p:cNvPr>
          <p:cNvSpPr txBox="1"/>
          <p:nvPr/>
        </p:nvSpPr>
        <p:spPr>
          <a:xfrm>
            <a:off x="7240578" y="3466338"/>
            <a:ext cx="401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FF0000"/>
                </a:solidFill>
              </a:rPr>
              <a:t>V</a:t>
            </a:r>
            <a:r>
              <a:rPr lang="es-ES" sz="1200" dirty="0">
                <a:solidFill>
                  <a:srgbClr val="FF0000"/>
                </a:solidFill>
              </a:rPr>
              <a:t>2</a:t>
            </a:r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5BA9E9-26CF-6B8D-B008-A965239BAE63}"/>
              </a:ext>
            </a:extLst>
          </p:cNvPr>
          <p:cNvSpPr txBox="1"/>
          <p:nvPr/>
        </p:nvSpPr>
        <p:spPr>
          <a:xfrm>
            <a:off x="7752962" y="2421636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u</a:t>
            </a:r>
            <a:r>
              <a:rPr lang="es-ES" sz="1200" dirty="0">
                <a:solidFill>
                  <a:srgbClr val="0070C0"/>
                </a:solidFill>
              </a:rPr>
              <a:t>1</a:t>
            </a:r>
            <a:endParaRPr lang="en-US" sz="1200" dirty="0">
              <a:solidFill>
                <a:srgbClr val="0070C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8E340C-73E2-D5F3-095B-6C5318CFA154}"/>
              </a:ext>
            </a:extLst>
          </p:cNvPr>
          <p:cNvSpPr txBox="1"/>
          <p:nvPr/>
        </p:nvSpPr>
        <p:spPr>
          <a:xfrm>
            <a:off x="6945242" y="1678444"/>
            <a:ext cx="394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rgbClr val="079737"/>
                </a:solidFill>
              </a:rPr>
              <a:t>u</a:t>
            </a:r>
            <a:r>
              <a:rPr lang="es-ES" sz="1200" dirty="0">
                <a:solidFill>
                  <a:srgbClr val="079737"/>
                </a:solidFill>
              </a:rPr>
              <a:t>2</a:t>
            </a:r>
            <a:endParaRPr lang="en-US" sz="1200" dirty="0">
              <a:solidFill>
                <a:srgbClr val="079737"/>
              </a:solidFill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369E0DFF-255F-2476-0047-70A8AF3730B1}"/>
              </a:ext>
            </a:extLst>
          </p:cNvPr>
          <p:cNvSpPr/>
          <p:nvPr/>
        </p:nvSpPr>
        <p:spPr>
          <a:xfrm>
            <a:off x="6963848" y="1719334"/>
            <a:ext cx="1140114" cy="1071634"/>
          </a:xfrm>
          <a:prstGeom prst="arc">
            <a:avLst>
              <a:gd name="adj1" fmla="val 14494727"/>
              <a:gd name="adj2" fmla="val 1065350"/>
            </a:avLst>
          </a:prstGeom>
          <a:ln>
            <a:solidFill>
              <a:srgbClr val="0357D3"/>
            </a:solidFill>
            <a:prstDash val="dash"/>
            <a:headEnd type="arrow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highlight>
                <a:srgbClr val="0000FF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18622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Alberto Marin Sanguino</dc:creator>
  <cp:lastModifiedBy>Alberto Marin Sanguino</cp:lastModifiedBy>
  <cp:revision>1</cp:revision>
  <dcterms:created xsi:type="dcterms:W3CDTF">2025-09-19T13:43:12Z</dcterms:created>
  <dcterms:modified xsi:type="dcterms:W3CDTF">2025-09-19T13:49:55Z</dcterms:modified>
</cp:coreProperties>
</file>