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08" y="-1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ECEF-EDCC-FBD5-01F7-C98C28247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22701-E9C3-B530-7A76-D677DBF63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FF6BF-5175-77C1-7A7A-7DF26AFA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F21A-B847-46A8-8292-F01E5673088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2A00F-529F-2AB6-3AC7-E4884723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ED920-50CA-5714-865F-76F24166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DF3E-79E0-4D73-891C-CBA9B42B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0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F8D5-A01C-0E94-E139-A6F8D466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33347-4601-BC99-1CC8-0F9DA4464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A0F2C-B96E-4452-57B3-E51ED9DB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F21A-B847-46A8-8292-F01E5673088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0DFEF-646D-8B87-8827-5A691F8F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BDD0E-3945-A12E-F6FF-9BC8085E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DF3E-79E0-4D73-891C-CBA9B42B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1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30D6C-24EE-A3BE-11C6-C4A182140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59520-A56B-7120-A3DC-54633DF99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22899-0E22-5C01-D939-EA053C4C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F21A-B847-46A8-8292-F01E5673088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46653-1C5F-C833-D7F1-EBDB8001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9CFA6-14E1-62DD-77E9-07FFA7FE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DF3E-79E0-4D73-891C-CBA9B42B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1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FBFF-AA01-894E-5EFD-D7F03D93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D89FB-5201-8D5C-5339-EB5A00C97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92E5F-371B-3CB6-3C94-6BE51EB6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F21A-B847-46A8-8292-F01E5673088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EC717-7AD0-FD45-3D6A-AE2200AE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15ED9-7C10-0D58-9F12-A6AC6A79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DF3E-79E0-4D73-891C-CBA9B42B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0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2381-44DC-6599-D8F7-6D37AB19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B03D7-2333-5232-A361-AA9DD2F2B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8AFD9-59A6-F71F-A015-8E28BAC6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F21A-B847-46A8-8292-F01E5673088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313E6-41D6-125E-7DFB-F9B4E86B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A9AE-6744-1E4D-182F-C71FBA93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DF3E-79E0-4D73-891C-CBA9B42B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D6D0-504C-8299-9B10-7CEE5879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C3CFC-9FCE-E48E-DEAA-E5A7DE35D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027B-5FA2-410D-F8B8-7EED77FCC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DD72B-DBE1-BF5A-96A2-7C1B15FD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F21A-B847-46A8-8292-F01E5673088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7EED4-2630-095C-F289-2D8B8CD2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4AE4C-5505-7699-8879-697D55C2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DF3E-79E0-4D73-891C-CBA9B42B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5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8F11-813E-FCA4-50C9-18710C39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07602-5274-730B-20C5-EB12C22C9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94136-25A6-50C0-7BDF-0B55346AE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BAA55-957B-71F2-484A-4DC98A9B4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BFDD7-318F-FC3C-652D-12A43DD5D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40D05-3FD0-7C7E-CF2B-B85185AD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F21A-B847-46A8-8292-F01E5673088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F8CBA-6880-F04F-8913-8CB815C5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CFADD-D93A-0ED9-74B8-92E7BDE8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DF3E-79E0-4D73-891C-CBA9B42B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6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A3B1-5828-8822-7D49-EC6551E6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6350E-33AA-9E4C-A150-E80C0981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F21A-B847-46A8-8292-F01E5673088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7DEAC-2A88-3CE4-50C3-F737FDC5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8E7F7-6D73-1DD2-4995-CB943B86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DF3E-79E0-4D73-891C-CBA9B42B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9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18332-2F0B-C7B8-74DC-084C5468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F21A-B847-46A8-8292-F01E5673088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290C0-CA9D-45B2-29C7-BC6E9AA9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466E0-6590-FA81-E043-CD177F4A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DF3E-79E0-4D73-891C-CBA9B42B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3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90F6-69CB-DDCA-5D13-FADB7A46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ADF6-1D0A-4884-8497-3A3E4FA1D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3C5AF-4864-896D-221B-E2597760F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10AA1-F532-A0F5-9E0D-8AB0F1BA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F21A-B847-46A8-8292-F01E5673088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27C4E-BE44-3F12-9CED-423A8485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7031F-1A41-D2C4-2BBA-A568EA6F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DF3E-79E0-4D73-891C-CBA9B42B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3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7946-E6A4-2B09-D57D-8A4AABE1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76FA5-A970-BA3B-96BA-9569EF402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72B6C-2798-E407-B029-C20B27229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71ADB-63A8-15B6-6119-200EBD71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F21A-B847-46A8-8292-F01E5673088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B386A-EB58-D3AF-7035-2E75E5A5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6BFED-2030-688E-3820-D9785FDE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6DF3E-79E0-4D73-891C-CBA9B42B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1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AFF61-FCC8-3962-CAE9-F9F2E6FD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CE1EA-4A7A-8F2B-2738-EBA28C4FB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BD60B-0DA2-D906-7F6D-2BF8E24E7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30F21A-B847-46A8-8292-F01E5673088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48BAA-FF77-2BA4-46A0-7F741419D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D7D2-DFD3-E8D0-F7F4-98BCB6B7C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26DF3E-79E0-4D73-891C-CBA9B42B8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8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3AB1B2-9DB5-8919-1D0D-4C644EF909CC}"/>
              </a:ext>
            </a:extLst>
          </p:cNvPr>
          <p:cNvCxnSpPr/>
          <p:nvPr/>
        </p:nvCxnSpPr>
        <p:spPr>
          <a:xfrm>
            <a:off x="6286881" y="1772031"/>
            <a:ext cx="0" cy="100965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31D7C74-EE83-7864-82E6-C317D28102AF}"/>
              </a:ext>
            </a:extLst>
          </p:cNvPr>
          <p:cNvSpPr txBox="1"/>
          <p:nvPr/>
        </p:nvSpPr>
        <p:spPr>
          <a:xfrm>
            <a:off x="6124817" y="277063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</a:t>
            </a:r>
            <a:endParaRPr lang="en-US" dirty="0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85A844E9-0586-FB83-B006-E74A32409CD4}"/>
              </a:ext>
            </a:extLst>
          </p:cNvPr>
          <p:cNvSpPr/>
          <p:nvPr/>
        </p:nvSpPr>
        <p:spPr>
          <a:xfrm flipV="1">
            <a:off x="5989322" y="2157984"/>
            <a:ext cx="916823" cy="779026"/>
          </a:xfrm>
          <a:prstGeom prst="arc">
            <a:avLst>
              <a:gd name="adj1" fmla="val 16200000"/>
              <a:gd name="adj2" fmla="val 5835078"/>
            </a:avLst>
          </a:prstGeom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2338ED-6D3B-C41A-40EA-02BF1C4DC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580" y="3593432"/>
            <a:ext cx="2514951" cy="22863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BFEE9E-7CD2-37F6-6B0B-2F2AA895EFD6}"/>
              </a:ext>
            </a:extLst>
          </p:cNvPr>
          <p:cNvSpPr txBox="1"/>
          <p:nvPr/>
        </p:nvSpPr>
        <p:spPr>
          <a:xfrm>
            <a:off x="3758184" y="5522976"/>
            <a:ext cx="384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R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CCA67E-7A07-EC9C-B996-AD7571BEAE98}"/>
              </a:ext>
            </a:extLst>
          </p:cNvPr>
          <p:cNvSpPr txBox="1"/>
          <p:nvPr/>
        </p:nvSpPr>
        <p:spPr>
          <a:xfrm>
            <a:off x="1069847" y="3966710"/>
            <a:ext cx="9168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</a:rPr>
              <a:t>Vs</a:t>
            </a:r>
            <a:r>
              <a:rPr lang="es-ES" b="1" dirty="0"/>
              <a:t>, </a:t>
            </a:r>
            <a:r>
              <a:rPr lang="es-ES" b="1" dirty="0" err="1">
                <a:solidFill>
                  <a:srgbClr val="FF0000"/>
                </a:solidFill>
              </a:rPr>
              <a:t>Vd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C30457-0EF1-4775-A96F-6B86809BE3C8}"/>
              </a:ext>
            </a:extLst>
          </p:cNvPr>
          <p:cNvSpPr txBox="1"/>
          <p:nvPr/>
        </p:nvSpPr>
        <p:spPr>
          <a:xfrm>
            <a:off x="1473532" y="5153644"/>
            <a:ext cx="384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Symbol" panose="05050102010706020507" pitchFamily="18" charset="2"/>
              </a:rPr>
              <a:t>b</a:t>
            </a:r>
            <a:endParaRPr lang="en-US" b="1" dirty="0">
              <a:latin typeface="Symbol" panose="05050102010706020507" pitchFamily="18" charset="2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5924C3-775E-AB9E-D7E0-88E6800B3333}"/>
              </a:ext>
            </a:extLst>
          </p:cNvPr>
          <p:cNvCxnSpPr>
            <a:cxnSpLocks/>
          </p:cNvCxnSpPr>
          <p:nvPr/>
        </p:nvCxnSpPr>
        <p:spPr>
          <a:xfrm flipV="1">
            <a:off x="1866724" y="5236054"/>
            <a:ext cx="0" cy="25987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431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Symbol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Alberto Marin Sanguino</dc:creator>
  <cp:lastModifiedBy>Alberto Marin Sanguino</cp:lastModifiedBy>
  <cp:revision>3</cp:revision>
  <dcterms:created xsi:type="dcterms:W3CDTF">2025-10-15T10:22:00Z</dcterms:created>
  <dcterms:modified xsi:type="dcterms:W3CDTF">2025-10-15T10:59:14Z</dcterms:modified>
</cp:coreProperties>
</file>