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9" r:id="rId10"/>
    <p:sldId id="263" r:id="rId11"/>
    <p:sldId id="270" r:id="rId12"/>
    <p:sldId id="271" r:id="rId13"/>
    <p:sldId id="272"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a:t>
            </a:r>
            <a:r>
              <a:rPr lang="en-IN" sz="2400" dirty="0"/>
              <a:t>:Amsaprasanna.p</a:t>
            </a:r>
            <a:endParaRPr lang="en-US" sz="2400" dirty="0"/>
          </a:p>
          <a:p>
            <a:r>
              <a:rPr lang="en-US" sz="2400" dirty="0"/>
              <a:t>REGISTER NO AND NMID: </a:t>
            </a:r>
            <a:r>
              <a:rPr lang="en-IN" sz="2400" dirty="0"/>
              <a:t>B80181821E87637BBF54598F9383A304</a:t>
            </a:r>
            <a:endParaRPr lang="en-US" sz="2400" dirty="0">
              <a:cs typeface="Calibri"/>
            </a:endParaRPr>
          </a:p>
          <a:p>
            <a:r>
              <a:rPr lang="en-US" sz="2400" dirty="0"/>
              <a:t>DEPARTMENT: </a:t>
            </a:r>
            <a:r>
              <a:rPr lang="en-IN" sz="2400" dirty="0"/>
              <a:t>BCA</a:t>
            </a:r>
            <a:endParaRPr lang="en-US" sz="2400" dirty="0"/>
          </a:p>
          <a:p>
            <a:r>
              <a:rPr lang="en-US" sz="2400" dirty="0"/>
              <a:t>COLLEGE: </a:t>
            </a:r>
            <a:r>
              <a:rPr lang="en-IN" sz="2400" dirty="0"/>
              <a:t>VALLIAMMAI WOMEN’S COLLEGE</a:t>
            </a:r>
          </a:p>
          <a:p>
            <a:r>
              <a:rPr lang="en-IN" sz="2400" dirty="0"/>
              <a:t>UNIVERCITY:ANNAMALAI UNIVERCITY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dirty="0" err="1"/>
              <a:t>Github</a:t>
            </a:r>
            <a:r>
              <a:rPr lang="en-IN" sz="4250" dirty="0"/>
              <a:t> link</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1" name="TextBox 10">
            <a:extLst>
              <a:ext uri="{FF2B5EF4-FFF2-40B4-BE49-F238E27FC236}">
                <a16:creationId xmlns:a16="http://schemas.microsoft.com/office/drawing/2014/main" id="{1FD291B2-CDDE-4EF9-0CD5-C1E1F7ABF100}"/>
              </a:ext>
            </a:extLst>
          </p:cNvPr>
          <p:cNvSpPr txBox="1"/>
          <p:nvPr/>
        </p:nvSpPr>
        <p:spPr>
          <a:xfrm>
            <a:off x="3050038" y="3250446"/>
            <a:ext cx="6100074" cy="369332"/>
          </a:xfrm>
          <a:prstGeom prst="rect">
            <a:avLst/>
          </a:prstGeom>
          <a:noFill/>
        </p:spPr>
        <p:txBody>
          <a:bodyPr wrap="square">
            <a:spAutoFit/>
          </a:bodyPr>
          <a:lstStyle/>
          <a:p>
            <a:r>
              <a:rPr lang="en-US" dirty="0"/>
              <a:t>https://github.com/amsaprasanna2007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4DCD-A21D-DA57-8D3C-077ACDDDC31E}"/>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22A21DD5-2CF9-24BF-67CB-44059C9AB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1551905"/>
            <a:ext cx="8128000" cy="3754188"/>
          </a:xfrm>
          <a:prstGeom prst="rect">
            <a:avLst/>
          </a:prstGeom>
        </p:spPr>
      </p:pic>
    </p:spTree>
    <p:extLst>
      <p:ext uri="{BB962C8B-B14F-4D97-AF65-F5344CB8AC3E}">
        <p14:creationId xmlns:p14="http://schemas.microsoft.com/office/powerpoint/2010/main" val="615882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527DC-0B34-3342-6EE4-05E04E7DC555}"/>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668FFCBA-957D-B58E-FB94-A9E0859F15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1551905"/>
            <a:ext cx="8128000" cy="3754188"/>
          </a:xfrm>
          <a:prstGeom prst="rect">
            <a:avLst/>
          </a:prstGeom>
        </p:spPr>
      </p:pic>
    </p:spTree>
    <p:extLst>
      <p:ext uri="{BB962C8B-B14F-4D97-AF65-F5344CB8AC3E}">
        <p14:creationId xmlns:p14="http://schemas.microsoft.com/office/powerpoint/2010/main" val="2658461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EE90-19BE-A039-326B-41927B96C9B3}"/>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E87E892A-F766-EFF7-4ABD-C06636E1A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1551905"/>
            <a:ext cx="8128000" cy="3754188"/>
          </a:xfrm>
          <a:prstGeom prst="rect">
            <a:avLst/>
          </a:prstGeom>
        </p:spPr>
      </p:pic>
    </p:spTree>
    <p:extLst>
      <p:ext uri="{BB962C8B-B14F-4D97-AF65-F5344CB8AC3E}">
        <p14:creationId xmlns:p14="http://schemas.microsoft.com/office/powerpoint/2010/main" val="1024787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TextBox 7">
            <a:extLst>
              <a:ext uri="{FF2B5EF4-FFF2-40B4-BE49-F238E27FC236}">
                <a16:creationId xmlns:a16="http://schemas.microsoft.com/office/drawing/2014/main" id="{ED9E97C4-2A9B-F7D7-D1D2-6F7E18AFA5D8}"/>
              </a:ext>
            </a:extLst>
          </p:cNvPr>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D30A150F-3EAE-D479-8200-B9D2E9090FA3}"/>
              </a:ext>
            </a:extLst>
          </p:cNvPr>
          <p:cNvSpPr txBox="1"/>
          <p:nvPr/>
        </p:nvSpPr>
        <p:spPr>
          <a:xfrm>
            <a:off x="3048354" y="2691396"/>
            <a:ext cx="6096706" cy="1477328"/>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90046A9-F3F8-3748-62E2-D85A17DB70B3}"/>
              </a:ext>
            </a:extLst>
          </p:cNvPr>
          <p:cNvSpPr txBox="1"/>
          <p:nvPr/>
        </p:nvSpPr>
        <p:spPr>
          <a:xfrm>
            <a:off x="3050038" y="2280950"/>
            <a:ext cx="6100074" cy="2308324"/>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5" name="TextBox 14">
            <a:extLst>
              <a:ext uri="{FF2B5EF4-FFF2-40B4-BE49-F238E27FC236}">
                <a16:creationId xmlns:a16="http://schemas.microsoft.com/office/drawing/2014/main" id="{99824CEF-9865-713F-DDFE-75DFB97E8B83}"/>
              </a:ext>
            </a:extLst>
          </p:cNvPr>
          <p:cNvSpPr txBox="1"/>
          <p:nvPr/>
        </p:nvSpPr>
        <p:spPr>
          <a:xfrm>
            <a:off x="3050038" y="2696448"/>
            <a:ext cx="6100074" cy="1477328"/>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33FC910-230C-7FF1-F9FE-0CE89A007472}"/>
              </a:ext>
            </a:extLst>
          </p:cNvPr>
          <p:cNvSpPr txBox="1"/>
          <p:nvPr/>
        </p:nvSpPr>
        <p:spPr>
          <a:xfrm>
            <a:off x="3050038" y="2280950"/>
            <a:ext cx="6100074" cy="2308324"/>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7FB77E5-4BD6-30B8-0C4F-3D97DFC51E47}"/>
              </a:ext>
            </a:extLst>
          </p:cNvPr>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D04B644-3FE8-5920-C684-497FE24D85AD}"/>
              </a:ext>
            </a:extLst>
          </p:cNvPr>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A14C95-DD88-C41C-9ECD-95CDA83CA646}"/>
              </a:ext>
            </a:extLst>
          </p:cNvPr>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Github link</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Amsaprasanna P</cp:lastModifiedBy>
  <cp:revision>24</cp:revision>
  <dcterms:created xsi:type="dcterms:W3CDTF">2024-03-29T15:07:22Z</dcterms:created>
  <dcterms:modified xsi:type="dcterms:W3CDTF">2025-08-29T07:46:31Z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