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6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1EE-9BAC-4C98-956A-486EF8ED912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39D4-B605-4072-A651-ECCFDD8B18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1EE-9BAC-4C98-956A-486EF8ED912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39D4-B605-4072-A651-ECCFDD8B1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1EE-9BAC-4C98-956A-486EF8ED912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39D4-B605-4072-A651-ECCFDD8B1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1EE-9BAC-4C98-956A-486EF8ED912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39D4-B605-4072-A651-ECCFDD8B1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1EE-9BAC-4C98-956A-486EF8ED912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39D4-B605-4072-A651-ECCFDD8B18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1EE-9BAC-4C98-956A-486EF8ED912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39D4-B605-4072-A651-ECCFDD8B1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1EE-9BAC-4C98-956A-486EF8ED912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39D4-B605-4072-A651-ECCFDD8B18A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1EE-9BAC-4C98-956A-486EF8ED912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39D4-B605-4072-A651-ECCFDD8B1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1EE-9BAC-4C98-956A-486EF8ED912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39D4-B605-4072-A651-ECCFDD8B1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1EE-9BAC-4C98-956A-486EF8ED912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39D4-B605-4072-A651-ECCFDD8B18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1EE-9BAC-4C98-956A-486EF8ED912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39D4-B605-4072-A651-ECCFDD8B18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4B9C1EE-9BAC-4C98-956A-486EF8ED912B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4139D4-B605-4072-A651-ECCFDD8B18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Hindi 3CA Feelings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Keshav</a:t>
            </a:r>
            <a:r>
              <a:rPr lang="en-US" dirty="0" smtClean="0"/>
              <a:t> </a:t>
            </a:r>
            <a:r>
              <a:rPr lang="en-US" dirty="0" err="1" smtClean="0"/>
              <a:t>Sota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2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shall review important concepts from last class.</a:t>
            </a:r>
          </a:p>
          <a:p>
            <a:r>
              <a:rPr lang="en-US" dirty="0" smtClean="0"/>
              <a:t>What’s new?</a:t>
            </a:r>
          </a:p>
          <a:p>
            <a:r>
              <a:rPr lang="en-US" dirty="0" smtClean="0"/>
              <a:t>Did you like it?</a:t>
            </a:r>
          </a:p>
          <a:p>
            <a:r>
              <a:rPr lang="en-US" dirty="0" smtClean="0"/>
              <a:t>I’m lost.</a:t>
            </a:r>
          </a:p>
          <a:p>
            <a:r>
              <a:rPr lang="en-US" dirty="0" smtClean="0"/>
              <a:t>Can you help me?</a:t>
            </a:r>
          </a:p>
          <a:p>
            <a:r>
              <a:rPr lang="en-US" dirty="0" smtClean="0"/>
              <a:t>I’m looking for John.</a:t>
            </a:r>
          </a:p>
        </p:txBody>
      </p:sp>
    </p:spTree>
    <p:extLst>
      <p:ext uri="{BB962C8B-B14F-4D97-AF65-F5344CB8AC3E}">
        <p14:creationId xmlns:p14="http://schemas.microsoft.com/office/powerpoint/2010/main" val="11242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Formula for speaking feelings in Hindi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876800"/>
          </a:xfrm>
        </p:spPr>
        <p:txBody>
          <a:bodyPr/>
          <a:lstStyle/>
          <a:p>
            <a:r>
              <a:rPr lang="en-US" dirty="0" smtClean="0"/>
              <a:t>Mai ____ </a:t>
            </a:r>
            <a:r>
              <a:rPr lang="en-US" dirty="0" err="1" smtClean="0"/>
              <a:t>hoon</a:t>
            </a:r>
            <a:r>
              <a:rPr lang="en-US" dirty="0" smtClean="0"/>
              <a:t>. ( I am )</a:t>
            </a:r>
          </a:p>
          <a:p>
            <a:pPr lvl="1"/>
            <a:r>
              <a:rPr lang="en-US" dirty="0" smtClean="0"/>
              <a:t>Generally works for all cases</a:t>
            </a:r>
          </a:p>
          <a:p>
            <a:r>
              <a:rPr lang="en-US" dirty="0" smtClean="0"/>
              <a:t>Vo_____ </a:t>
            </a:r>
            <a:r>
              <a:rPr lang="en-US" dirty="0" err="1" smtClean="0"/>
              <a:t>hain</a:t>
            </a:r>
            <a:r>
              <a:rPr lang="en-US" dirty="0" smtClean="0"/>
              <a:t>( </a:t>
            </a:r>
            <a:r>
              <a:rPr lang="en-US" dirty="0" err="1" smtClean="0"/>
              <a:t>He/She</a:t>
            </a:r>
            <a:r>
              <a:rPr lang="en-US" dirty="0" smtClean="0"/>
              <a:t> is)</a:t>
            </a:r>
          </a:p>
          <a:p>
            <a:r>
              <a:rPr lang="en-US" dirty="0" smtClean="0"/>
              <a:t>Hum______ </a:t>
            </a:r>
            <a:r>
              <a:rPr lang="en-US" dirty="0" err="1" smtClean="0"/>
              <a:t>hain</a:t>
            </a:r>
            <a:r>
              <a:rPr lang="en-US" dirty="0" smtClean="0"/>
              <a:t> ( We are)</a:t>
            </a:r>
          </a:p>
        </p:txBody>
      </p:sp>
      <p:pic>
        <p:nvPicPr>
          <p:cNvPr id="2050" name="Picture 2" descr="http://www.sandbox-learning.com/FileLib/Anxious_curio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429000" cy="347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2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Formula for exception actions/feelings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76800"/>
          </a:xfrm>
        </p:spPr>
        <p:txBody>
          <a:bodyPr/>
          <a:lstStyle/>
          <a:p>
            <a:r>
              <a:rPr lang="en-US" dirty="0" smtClean="0"/>
              <a:t>Main____ </a:t>
            </a:r>
            <a:r>
              <a:rPr lang="en-US" dirty="0" err="1" smtClean="0"/>
              <a:t>gayaa</a:t>
            </a:r>
            <a:r>
              <a:rPr lang="en-US" dirty="0" smtClean="0"/>
              <a:t> </a:t>
            </a:r>
            <a:r>
              <a:rPr lang="en-US" dirty="0" err="1" smtClean="0"/>
              <a:t>hu</a:t>
            </a:r>
            <a:r>
              <a:rPr lang="en-US" dirty="0" smtClean="0"/>
              <a:t>.  ( I am now…)</a:t>
            </a:r>
          </a:p>
          <a:p>
            <a:pPr lvl="1"/>
            <a:r>
              <a:rPr lang="en-US" dirty="0" smtClean="0"/>
              <a:t>Usually used for verbs. Idiomatic phrases. CAN BE CONVERTED TO STANDARD FORMULA</a:t>
            </a:r>
          </a:p>
          <a:p>
            <a:r>
              <a:rPr lang="en-US" dirty="0" err="1" smtClean="0"/>
              <a:t>Mujhe</a:t>
            </a:r>
            <a:r>
              <a:rPr lang="en-US" dirty="0" smtClean="0"/>
              <a:t>____ </a:t>
            </a:r>
            <a:r>
              <a:rPr lang="en-US" dirty="0" err="1" smtClean="0"/>
              <a:t>hai</a:t>
            </a:r>
            <a:r>
              <a:rPr lang="en-US" dirty="0" smtClean="0"/>
              <a:t> ( I have…)</a:t>
            </a:r>
          </a:p>
        </p:txBody>
      </p:sp>
      <p:pic>
        <p:nvPicPr>
          <p:cNvPr id="1026" name="Picture 2" descr="https://encrypted-tbn2.gstatic.com/images?q=tbn:ANd9GcS3CwaYf2pqr3j5tvInCzmRaEquJEBV8lFffdC5UfqPPCJyddkY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75509"/>
            <a:ext cx="4351309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3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Feelings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Main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khush</a:t>
            </a:r>
            <a:r>
              <a:rPr lang="en-US" sz="3000" b="1" dirty="0" smtClean="0"/>
              <a:t> </a:t>
            </a:r>
            <a:r>
              <a:rPr lang="en-US" sz="3000" dirty="0" err="1" smtClean="0"/>
              <a:t>hoon</a:t>
            </a:r>
            <a:r>
              <a:rPr lang="en-US" sz="3000" dirty="0" smtClean="0"/>
              <a:t> – I am happy</a:t>
            </a:r>
          </a:p>
          <a:p>
            <a:r>
              <a:rPr lang="en-US" sz="3000" dirty="0" smtClean="0"/>
              <a:t>Main </a:t>
            </a:r>
            <a:r>
              <a:rPr lang="en-US" sz="3000" b="1" dirty="0" err="1" smtClean="0"/>
              <a:t>naraaz</a:t>
            </a:r>
            <a:r>
              <a:rPr lang="en-US" sz="3000" dirty="0" smtClean="0"/>
              <a:t> </a:t>
            </a:r>
            <a:r>
              <a:rPr lang="en-US" sz="3000" dirty="0" err="1" smtClean="0"/>
              <a:t>hoon</a:t>
            </a:r>
            <a:r>
              <a:rPr lang="en-US" sz="3000" dirty="0" smtClean="0"/>
              <a:t>- I am furious</a:t>
            </a:r>
          </a:p>
          <a:p>
            <a:r>
              <a:rPr lang="en-US" sz="3000" dirty="0" smtClean="0"/>
              <a:t>Main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hairan</a:t>
            </a:r>
            <a:r>
              <a:rPr lang="en-US" sz="3000" b="1" dirty="0" smtClean="0"/>
              <a:t> </a:t>
            </a:r>
            <a:r>
              <a:rPr lang="en-US" sz="3000" dirty="0" err="1" smtClean="0"/>
              <a:t>hoon</a:t>
            </a:r>
            <a:r>
              <a:rPr lang="en-US" sz="3000" dirty="0" smtClean="0"/>
              <a:t>- I am shocked</a:t>
            </a:r>
          </a:p>
          <a:p>
            <a:r>
              <a:rPr lang="en-US" sz="3000" dirty="0" smtClean="0"/>
              <a:t>Main </a:t>
            </a:r>
            <a:r>
              <a:rPr lang="en-US" sz="3000" b="1" dirty="0" err="1" smtClean="0"/>
              <a:t>pareshan</a:t>
            </a:r>
            <a:r>
              <a:rPr lang="en-US" sz="3000" b="1" dirty="0" smtClean="0"/>
              <a:t> </a:t>
            </a:r>
            <a:r>
              <a:rPr lang="en-US" sz="3000" dirty="0" err="1" smtClean="0"/>
              <a:t>hoon</a:t>
            </a:r>
            <a:r>
              <a:rPr lang="en-US" sz="3000" dirty="0" smtClean="0"/>
              <a:t>- I am nervous</a:t>
            </a:r>
          </a:p>
          <a:p>
            <a:r>
              <a:rPr lang="en-US" sz="3000" dirty="0" smtClean="0"/>
              <a:t>Main </a:t>
            </a:r>
            <a:r>
              <a:rPr lang="en-US" sz="3000" b="1" dirty="0" err="1" smtClean="0"/>
              <a:t>vyasth</a:t>
            </a:r>
            <a:r>
              <a:rPr lang="en-US" sz="3000" dirty="0" smtClean="0"/>
              <a:t> </a:t>
            </a:r>
            <a:r>
              <a:rPr lang="en-US" sz="3000" dirty="0" err="1" smtClean="0"/>
              <a:t>hoon</a:t>
            </a:r>
            <a:r>
              <a:rPr lang="en-US" sz="3000" dirty="0" smtClean="0"/>
              <a:t>- I am busy</a:t>
            </a:r>
          </a:p>
          <a:p>
            <a:r>
              <a:rPr lang="en-US" sz="3000" dirty="0" smtClean="0"/>
              <a:t>Main </a:t>
            </a:r>
            <a:r>
              <a:rPr lang="en-US" sz="3000" b="1" dirty="0" err="1" smtClean="0"/>
              <a:t>chinthith</a:t>
            </a:r>
            <a:r>
              <a:rPr lang="en-US" sz="3000" dirty="0" smtClean="0"/>
              <a:t> </a:t>
            </a:r>
            <a:r>
              <a:rPr lang="en-US" sz="3000" dirty="0" err="1" smtClean="0"/>
              <a:t>hoon</a:t>
            </a:r>
            <a:r>
              <a:rPr lang="en-US" sz="3000" dirty="0" smtClean="0"/>
              <a:t>- I am worried.</a:t>
            </a:r>
          </a:p>
          <a:p>
            <a:r>
              <a:rPr lang="en-US" sz="3000" dirty="0" smtClean="0"/>
              <a:t>Main </a:t>
            </a:r>
            <a:r>
              <a:rPr lang="en-US" sz="3000" b="1" dirty="0" err="1" smtClean="0"/>
              <a:t>shaanth</a:t>
            </a:r>
            <a:r>
              <a:rPr lang="en-US" sz="3000" dirty="0" smtClean="0"/>
              <a:t> </a:t>
            </a:r>
            <a:r>
              <a:rPr lang="en-US" sz="3000" dirty="0" err="1" smtClean="0"/>
              <a:t>hoon</a:t>
            </a:r>
            <a:r>
              <a:rPr lang="en-US" sz="3000" dirty="0" smtClean="0"/>
              <a:t>- I am calm</a:t>
            </a:r>
          </a:p>
          <a:p>
            <a:r>
              <a:rPr lang="en-US" sz="3000" dirty="0" smtClean="0"/>
              <a:t>Main </a:t>
            </a:r>
            <a:r>
              <a:rPr lang="en-US" sz="3000" b="1" dirty="0" smtClean="0"/>
              <a:t>has </a:t>
            </a:r>
            <a:r>
              <a:rPr lang="en-US" sz="3000" b="1" dirty="0" err="1" smtClean="0"/>
              <a:t>raha</a:t>
            </a:r>
            <a:r>
              <a:rPr lang="en-US" sz="3000" dirty="0" smtClean="0"/>
              <a:t> </a:t>
            </a:r>
            <a:r>
              <a:rPr lang="en-US" sz="3000" dirty="0" err="1" smtClean="0"/>
              <a:t>hoon</a:t>
            </a:r>
            <a:r>
              <a:rPr lang="en-US" sz="3000" dirty="0" smtClean="0"/>
              <a:t> – I am laughing</a:t>
            </a:r>
          </a:p>
          <a:p>
            <a:r>
              <a:rPr lang="en-US" sz="3000" dirty="0" smtClean="0"/>
              <a:t>Mai </a:t>
            </a:r>
            <a:r>
              <a:rPr lang="en-US" sz="3000" b="1" dirty="0" err="1" smtClean="0"/>
              <a:t>muskura</a:t>
            </a:r>
            <a:r>
              <a:rPr lang="en-US" sz="3000" dirty="0" smtClean="0"/>
              <a:t> (</a:t>
            </a:r>
            <a:r>
              <a:rPr lang="en-US" sz="3000" dirty="0" err="1" smtClean="0"/>
              <a:t>raha</a:t>
            </a:r>
            <a:r>
              <a:rPr lang="en-US" sz="3000" dirty="0" smtClean="0"/>
              <a:t>) </a:t>
            </a:r>
            <a:r>
              <a:rPr lang="en-US" sz="3000" dirty="0" err="1" smtClean="0"/>
              <a:t>hoon</a:t>
            </a:r>
            <a:r>
              <a:rPr lang="en-US" sz="3000" dirty="0" smtClean="0"/>
              <a:t>- I am smiling</a:t>
            </a:r>
            <a:endParaRPr lang="en-US" sz="3000" b="1" dirty="0" smtClean="0"/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25598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Feelings Standard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72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Main </a:t>
            </a:r>
            <a:r>
              <a:rPr lang="en-US" sz="3000" b="1" dirty="0" err="1" smtClean="0"/>
              <a:t>theek</a:t>
            </a:r>
            <a:r>
              <a:rPr lang="en-US" sz="3000" dirty="0" smtClean="0"/>
              <a:t> </a:t>
            </a:r>
            <a:r>
              <a:rPr lang="en-US" sz="3000" dirty="0" err="1" smtClean="0"/>
              <a:t>hoon</a:t>
            </a:r>
            <a:r>
              <a:rPr lang="en-US" sz="3000" dirty="0" smtClean="0"/>
              <a:t> – I am fine</a:t>
            </a:r>
          </a:p>
          <a:p>
            <a:r>
              <a:rPr lang="en-US" sz="3000" dirty="0" smtClean="0"/>
              <a:t>Main  </a:t>
            </a:r>
            <a:r>
              <a:rPr lang="en-US" sz="3000" b="1" dirty="0" err="1" smtClean="0"/>
              <a:t>jaldhi</a:t>
            </a:r>
            <a:r>
              <a:rPr lang="en-US" sz="3000" dirty="0" smtClean="0"/>
              <a:t> ( </a:t>
            </a:r>
            <a:r>
              <a:rPr lang="en-US" sz="3000" dirty="0" err="1" smtClean="0"/>
              <a:t>mai</a:t>
            </a:r>
            <a:r>
              <a:rPr lang="en-US" sz="3000" dirty="0" smtClean="0"/>
              <a:t>) </a:t>
            </a:r>
            <a:r>
              <a:rPr lang="en-US" sz="3000" dirty="0" err="1" smtClean="0"/>
              <a:t>hoon</a:t>
            </a:r>
            <a:r>
              <a:rPr lang="en-US" sz="3000" dirty="0" smtClean="0"/>
              <a:t>- I am in a hurry.</a:t>
            </a:r>
          </a:p>
          <a:p>
            <a:r>
              <a:rPr lang="en-US" sz="3000" dirty="0" smtClean="0"/>
              <a:t>Mai </a:t>
            </a:r>
            <a:r>
              <a:rPr lang="en-US" sz="3000" b="1" dirty="0" err="1" smtClean="0"/>
              <a:t>sharminda</a:t>
            </a:r>
            <a:r>
              <a:rPr lang="en-US" sz="3000" dirty="0" smtClean="0"/>
              <a:t> </a:t>
            </a:r>
            <a:r>
              <a:rPr lang="en-US" sz="3000" dirty="0" err="1" smtClean="0"/>
              <a:t>hoon</a:t>
            </a:r>
            <a:r>
              <a:rPr lang="en-US" sz="3000" dirty="0" smtClean="0"/>
              <a:t>- I am embarrassed.</a:t>
            </a:r>
          </a:p>
          <a:p>
            <a:r>
              <a:rPr lang="en-US" sz="3000" dirty="0" smtClean="0"/>
              <a:t>Mai </a:t>
            </a:r>
            <a:r>
              <a:rPr lang="en-US" sz="3000" b="1" dirty="0" err="1" smtClean="0"/>
              <a:t>dukhee</a:t>
            </a:r>
            <a:r>
              <a:rPr lang="en-US" sz="3000" dirty="0" smtClean="0"/>
              <a:t> </a:t>
            </a:r>
            <a:r>
              <a:rPr lang="en-US" sz="3000" dirty="0" err="1" smtClean="0"/>
              <a:t>hoon</a:t>
            </a:r>
            <a:r>
              <a:rPr lang="en-US" sz="3000" dirty="0" smtClean="0"/>
              <a:t>- I am sad. </a:t>
            </a:r>
            <a:endParaRPr lang="en-US" sz="3000" dirty="0"/>
          </a:p>
        </p:txBody>
      </p:sp>
      <p:pic>
        <p:nvPicPr>
          <p:cNvPr id="3074" name="Picture 2" descr="https://encrypted-tbn1.gstatic.com/images?q=tbn:ANd9GcScq6F-FNnFnGv3KhOOaw-gtUZjoo8rCojCGWTgvAvmGPqjYtHm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2971800" cy="386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99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sz="3000" dirty="0" err="1" smtClean="0"/>
              <a:t>Mujhe</a:t>
            </a:r>
            <a:r>
              <a:rPr lang="en-US" sz="3000" dirty="0" smtClean="0"/>
              <a:t> </a:t>
            </a:r>
            <a:r>
              <a:rPr lang="en-US" sz="3000" b="1" dirty="0" err="1" smtClean="0"/>
              <a:t>pyar</a:t>
            </a:r>
            <a:r>
              <a:rPr lang="en-US" sz="3000" dirty="0" smtClean="0"/>
              <a:t> ho </a:t>
            </a:r>
            <a:r>
              <a:rPr lang="en-US" sz="3000" dirty="0" err="1" smtClean="0"/>
              <a:t>gaya</a:t>
            </a:r>
            <a:r>
              <a:rPr lang="en-US" sz="3000" dirty="0" smtClean="0"/>
              <a:t> </a:t>
            </a:r>
            <a:r>
              <a:rPr lang="en-US" sz="3000" dirty="0" err="1" smtClean="0"/>
              <a:t>hai</a:t>
            </a:r>
            <a:r>
              <a:rPr lang="en-US" sz="3000" dirty="0" smtClean="0"/>
              <a:t>- I am in love</a:t>
            </a:r>
          </a:p>
          <a:p>
            <a:r>
              <a:rPr lang="en-US" sz="3000" dirty="0" smtClean="0"/>
              <a:t>Mai </a:t>
            </a:r>
            <a:r>
              <a:rPr lang="en-US" sz="3000" b="1" dirty="0" err="1" smtClean="0"/>
              <a:t>thak</a:t>
            </a:r>
            <a:r>
              <a:rPr lang="en-US" sz="3000" b="1" dirty="0" smtClean="0"/>
              <a:t> </a:t>
            </a:r>
            <a:r>
              <a:rPr lang="en-US" sz="3000" dirty="0" err="1" smtClean="0"/>
              <a:t>gaya</a:t>
            </a:r>
            <a:r>
              <a:rPr lang="en-US" sz="3000" dirty="0" smtClean="0"/>
              <a:t> </a:t>
            </a:r>
            <a:r>
              <a:rPr lang="en-US" sz="3000" dirty="0" err="1" smtClean="0"/>
              <a:t>hoon</a:t>
            </a:r>
            <a:r>
              <a:rPr lang="en-US" sz="3000" dirty="0" smtClean="0"/>
              <a:t>-  I am tired</a:t>
            </a:r>
          </a:p>
          <a:p>
            <a:r>
              <a:rPr lang="en-US" sz="3000" dirty="0" smtClean="0"/>
              <a:t>Mai </a:t>
            </a:r>
            <a:r>
              <a:rPr lang="en-US" sz="3000" b="1" dirty="0" err="1" smtClean="0"/>
              <a:t>dar</a:t>
            </a:r>
            <a:r>
              <a:rPr lang="en-US" sz="3000" dirty="0" smtClean="0"/>
              <a:t> </a:t>
            </a:r>
            <a:r>
              <a:rPr lang="en-US" sz="3000" dirty="0" err="1" smtClean="0"/>
              <a:t>gaya</a:t>
            </a:r>
            <a:r>
              <a:rPr lang="en-US" sz="3000" dirty="0" smtClean="0"/>
              <a:t> </a:t>
            </a:r>
            <a:r>
              <a:rPr lang="en-US" sz="3000" dirty="0" err="1" smtClean="0"/>
              <a:t>hoon</a:t>
            </a:r>
            <a:r>
              <a:rPr lang="en-US" sz="3000" dirty="0" smtClean="0"/>
              <a:t>- I am scared</a:t>
            </a:r>
          </a:p>
          <a:p>
            <a:r>
              <a:rPr lang="en-US" sz="3000" dirty="0" err="1" smtClean="0"/>
              <a:t>Mujhe</a:t>
            </a:r>
            <a:r>
              <a:rPr lang="en-US" sz="3000" dirty="0" smtClean="0"/>
              <a:t> </a:t>
            </a:r>
            <a:r>
              <a:rPr lang="en-US" sz="3000" b="1" dirty="0" err="1" smtClean="0"/>
              <a:t>neend</a:t>
            </a:r>
            <a:r>
              <a:rPr lang="en-US" sz="3000" dirty="0" smtClean="0"/>
              <a:t> </a:t>
            </a:r>
            <a:r>
              <a:rPr lang="en-US" sz="3000" dirty="0" err="1" smtClean="0"/>
              <a:t>aarai</a:t>
            </a:r>
            <a:r>
              <a:rPr lang="en-US" sz="3000" dirty="0" smtClean="0"/>
              <a:t> </a:t>
            </a:r>
            <a:r>
              <a:rPr lang="en-US" sz="3000" dirty="0" err="1" smtClean="0"/>
              <a:t>hai</a:t>
            </a:r>
            <a:r>
              <a:rPr lang="en-US" sz="3000" dirty="0" smtClean="0"/>
              <a:t>- I am sleepy</a:t>
            </a:r>
          </a:p>
          <a:p>
            <a:r>
              <a:rPr lang="en-US" sz="3000" dirty="0" err="1" smtClean="0"/>
              <a:t>Mujhe</a:t>
            </a:r>
            <a:r>
              <a:rPr lang="en-US" sz="3000" dirty="0" smtClean="0"/>
              <a:t> </a:t>
            </a:r>
            <a:r>
              <a:rPr lang="en-US" sz="3000" b="1" dirty="0" err="1" smtClean="0"/>
              <a:t>thand</a:t>
            </a:r>
            <a:r>
              <a:rPr lang="en-US" sz="3000" b="1" dirty="0" smtClean="0"/>
              <a:t> lag </a:t>
            </a:r>
            <a:r>
              <a:rPr lang="en-US" sz="3000" b="1" dirty="0" err="1" smtClean="0"/>
              <a:t>rahi</a:t>
            </a:r>
            <a:r>
              <a:rPr lang="en-US" sz="3000" b="1" dirty="0" smtClean="0"/>
              <a:t>  </a:t>
            </a:r>
            <a:r>
              <a:rPr lang="en-US" sz="3000" dirty="0" err="1" smtClean="0"/>
              <a:t>hai</a:t>
            </a:r>
            <a:r>
              <a:rPr lang="en-US" sz="3000" dirty="0" smtClean="0"/>
              <a:t>- I am cold</a:t>
            </a:r>
          </a:p>
          <a:p>
            <a:r>
              <a:rPr lang="en-US" sz="3000" dirty="0" err="1" smtClean="0"/>
              <a:t>Mujhe</a:t>
            </a:r>
            <a:r>
              <a:rPr lang="en-US" sz="3000" dirty="0" smtClean="0"/>
              <a:t> </a:t>
            </a:r>
            <a:r>
              <a:rPr lang="en-US" sz="3000" b="1" dirty="0" err="1" smtClean="0"/>
              <a:t>garmi</a:t>
            </a:r>
            <a:r>
              <a:rPr lang="en-US" sz="3000" b="1" dirty="0" smtClean="0"/>
              <a:t> lag </a:t>
            </a:r>
            <a:r>
              <a:rPr lang="en-US" sz="3000" b="1" dirty="0" err="1" smtClean="0"/>
              <a:t>rahi</a:t>
            </a:r>
            <a:r>
              <a:rPr lang="en-US" sz="3000" dirty="0" smtClean="0"/>
              <a:t> </a:t>
            </a:r>
            <a:r>
              <a:rPr lang="en-US" sz="3000" dirty="0" err="1" smtClean="0"/>
              <a:t>hai</a:t>
            </a:r>
            <a:r>
              <a:rPr lang="en-US" sz="3000" dirty="0" smtClean="0"/>
              <a:t>- I am hot</a:t>
            </a:r>
          </a:p>
          <a:p>
            <a:r>
              <a:rPr lang="en-US" sz="3000" dirty="0" err="1" smtClean="0"/>
              <a:t>Mujhe</a:t>
            </a:r>
            <a:r>
              <a:rPr lang="en-US" sz="3000" dirty="0" smtClean="0"/>
              <a:t> </a:t>
            </a:r>
            <a:r>
              <a:rPr lang="en-US" sz="3000" b="1" dirty="0" err="1" smtClean="0"/>
              <a:t>bhuuk</a:t>
            </a:r>
            <a:r>
              <a:rPr lang="en-US" sz="3000" b="1" dirty="0" smtClean="0"/>
              <a:t> lag </a:t>
            </a:r>
            <a:r>
              <a:rPr lang="en-US" sz="3000" b="1" dirty="0" err="1" smtClean="0"/>
              <a:t>rahi</a:t>
            </a:r>
            <a:r>
              <a:rPr lang="en-US" sz="3000" b="1" dirty="0" smtClean="0"/>
              <a:t> </a:t>
            </a:r>
            <a:r>
              <a:rPr lang="en-US" sz="3000" dirty="0" err="1" smtClean="0"/>
              <a:t>hai</a:t>
            </a:r>
            <a:r>
              <a:rPr lang="en-US" sz="3000" dirty="0" smtClean="0"/>
              <a:t>- I am hot. </a:t>
            </a:r>
          </a:p>
          <a:p>
            <a:r>
              <a:rPr lang="en-US" sz="3000" dirty="0" err="1" smtClean="0"/>
              <a:t>Mujhe</a:t>
            </a:r>
            <a:r>
              <a:rPr lang="en-US" sz="3000" dirty="0" smtClean="0"/>
              <a:t> </a:t>
            </a:r>
            <a:r>
              <a:rPr lang="en-US" sz="3000" b="1" dirty="0" err="1" smtClean="0"/>
              <a:t>pyas</a:t>
            </a:r>
            <a:r>
              <a:rPr lang="en-US" sz="3000" b="1" dirty="0" smtClean="0"/>
              <a:t> lag </a:t>
            </a:r>
            <a:r>
              <a:rPr lang="en-US" sz="3000" b="1" dirty="0" err="1" smtClean="0"/>
              <a:t>rahi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hai</a:t>
            </a:r>
            <a:r>
              <a:rPr lang="en-US" sz="3000" dirty="0" smtClean="0"/>
              <a:t> – I am thirsty. </a:t>
            </a:r>
            <a:r>
              <a:rPr lang="en-US" sz="3000" dirty="0"/>
              <a:t>	</a:t>
            </a:r>
            <a:endParaRPr lang="en-US" sz="3000" dirty="0" smtClean="0"/>
          </a:p>
        </p:txBody>
      </p:sp>
      <p:pic>
        <p:nvPicPr>
          <p:cNvPr id="4" name="Picture 4" descr="http://t1.gstatic.com/images?q=tbn:ANd9GcSl_FfATa3Fq5E7gVofxayhR6zUdA0yPbhYb0XsLGmMrdfw5K95d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3892613" cy="48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0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2152</TotalTime>
  <Words>273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Hindi 3CA Feelings </vt:lpstr>
      <vt:lpstr>Pop Quiz!</vt:lpstr>
      <vt:lpstr>Formula for speaking feelings in Hindi</vt:lpstr>
      <vt:lpstr>Formula for exception actions/feelings</vt:lpstr>
      <vt:lpstr>Feelings Standard</vt:lpstr>
      <vt:lpstr>Feelings Standard Cont..</vt:lpstr>
      <vt:lpstr>Exception cases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Club Competitions</dc:title>
  <dc:creator>keshav</dc:creator>
  <cp:lastModifiedBy>keshav</cp:lastModifiedBy>
  <cp:revision>19</cp:revision>
  <dcterms:created xsi:type="dcterms:W3CDTF">2012-10-27T03:28:15Z</dcterms:created>
  <dcterms:modified xsi:type="dcterms:W3CDTF">2012-12-08T23:04:45Z</dcterms:modified>
</cp:coreProperties>
</file>