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B33F1F-ABA5-4E99-AF1C-5D9733A2CFE2}">
          <p14:sldIdLst>
            <p14:sldId id="256"/>
            <p14:sldId id="261"/>
            <p14:sldId id="257"/>
            <p14:sldId id="258"/>
            <p14:sldId id="259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69-F688-4EC2-8DF2-8AE7C08C44B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AF53-242E-424E-A716-EBB05025C5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69-F688-4EC2-8DF2-8AE7C08C44B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AF53-242E-424E-A716-EBB05025C5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69-F688-4EC2-8DF2-8AE7C08C44B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AF53-242E-424E-A716-EBB05025C5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69-F688-4EC2-8DF2-8AE7C08C44B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AF53-242E-424E-A716-EBB05025C5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69-F688-4EC2-8DF2-8AE7C08C44B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AF53-242E-424E-A716-EBB05025C5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69-F688-4EC2-8DF2-8AE7C08C44B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AF53-242E-424E-A716-EBB05025C5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69-F688-4EC2-8DF2-8AE7C08C44B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AF53-242E-424E-A716-EBB05025C5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69-F688-4EC2-8DF2-8AE7C08C44B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AF53-242E-424E-A716-EBB05025C5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69-F688-4EC2-8DF2-8AE7C08C44B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AF53-242E-424E-A716-EBB05025C5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69-F688-4EC2-8DF2-8AE7C08C44B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AF53-242E-424E-A716-EBB05025C5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69-F688-4EC2-8DF2-8AE7C08C44B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AF53-242E-424E-A716-EBB05025C5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2C2EC69-F688-4EC2-8DF2-8AE7C08C44B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25FAF53-242E-424E-A716-EBB05025C5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848600" cy="1927225"/>
          </a:xfrm>
        </p:spPr>
        <p:txBody>
          <a:bodyPr/>
          <a:lstStyle/>
          <a:p>
            <a:r>
              <a:rPr lang="en-US" dirty="0" smtClean="0"/>
              <a:t>Hindi 3CA Greetings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Keshav</a:t>
            </a:r>
            <a:r>
              <a:rPr lang="en-US" dirty="0" smtClean="0"/>
              <a:t> </a:t>
            </a:r>
            <a:r>
              <a:rPr lang="en-US" dirty="0" err="1" smtClean="0"/>
              <a:t>Sota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prepare for common speaking</a:t>
            </a:r>
          </a:p>
          <a:p>
            <a:pPr lvl="1"/>
            <a:r>
              <a:rPr lang="en-US" dirty="0"/>
              <a:t>More emphasis on idiomatic phrases</a:t>
            </a:r>
          </a:p>
          <a:p>
            <a:pPr lvl="1"/>
            <a:r>
              <a:rPr lang="en-US" dirty="0"/>
              <a:t>Be able to communicate with others</a:t>
            </a:r>
          </a:p>
          <a:p>
            <a:pPr lvl="1"/>
            <a:r>
              <a:rPr lang="en-US" dirty="0"/>
              <a:t>Know how to get around</a:t>
            </a:r>
          </a:p>
          <a:p>
            <a:r>
              <a:rPr lang="en-US" dirty="0" smtClean="0"/>
              <a:t>Focus on understanding the pronunciation</a:t>
            </a:r>
          </a:p>
          <a:p>
            <a:pPr lvl="1"/>
            <a:r>
              <a:rPr lang="en-US" dirty="0" smtClean="0"/>
              <a:t>Make sure that you understand how to say everything. Sometimes, words in Hindi, based on the emphasis on a vowel, have different meanings.</a:t>
            </a:r>
          </a:p>
          <a:p>
            <a:r>
              <a:rPr lang="en-US" dirty="0" smtClean="0"/>
              <a:t>Pay attention!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98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708525"/>
          </a:xfrm>
        </p:spPr>
        <p:txBody>
          <a:bodyPr>
            <a:normAutofit/>
          </a:bodyPr>
          <a:lstStyle/>
          <a:p>
            <a:r>
              <a:rPr lang="en-US" dirty="0" smtClean="0"/>
              <a:t>Hello- “Namaste”</a:t>
            </a:r>
          </a:p>
          <a:p>
            <a:r>
              <a:rPr lang="en-US" dirty="0" smtClean="0"/>
              <a:t>Welcome- “</a:t>
            </a:r>
            <a:r>
              <a:rPr lang="en-US" dirty="0" err="1" smtClean="0"/>
              <a:t>Aap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swagat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How are you- “</a:t>
            </a:r>
            <a:r>
              <a:rPr lang="en-US" dirty="0" err="1" smtClean="0"/>
              <a:t>Aap</a:t>
            </a:r>
            <a:r>
              <a:rPr lang="en-US" dirty="0" smtClean="0"/>
              <a:t> </a:t>
            </a:r>
            <a:r>
              <a:rPr lang="en-US" dirty="0" err="1" smtClean="0"/>
              <a:t>kaisa</a:t>
            </a:r>
            <a:r>
              <a:rPr lang="en-US" dirty="0" smtClean="0"/>
              <a:t> ho”</a:t>
            </a:r>
          </a:p>
          <a:p>
            <a:r>
              <a:rPr lang="en-US" dirty="0" smtClean="0"/>
              <a:t>I’m fine thanks- “Mai </a:t>
            </a:r>
            <a:r>
              <a:rPr lang="en-US" dirty="0" err="1" smtClean="0"/>
              <a:t>theek</a:t>
            </a:r>
            <a:r>
              <a:rPr lang="en-US" dirty="0" smtClean="0"/>
              <a:t> </a:t>
            </a:r>
            <a:r>
              <a:rPr lang="en-US" dirty="0" err="1" smtClean="0"/>
              <a:t>hoon</a:t>
            </a:r>
            <a:r>
              <a:rPr lang="en-US" dirty="0" smtClean="0"/>
              <a:t>, </a:t>
            </a:r>
            <a:r>
              <a:rPr lang="en-US" dirty="0" err="1" smtClean="0"/>
              <a:t>shukriya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What’s new- “</a:t>
            </a:r>
            <a:r>
              <a:rPr lang="en-US" dirty="0" err="1" smtClean="0"/>
              <a:t>Kya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Do you speak English- “</a:t>
            </a:r>
            <a:r>
              <a:rPr lang="en-US" dirty="0" err="1" smtClean="0"/>
              <a:t>Kya</a:t>
            </a:r>
            <a:r>
              <a:rPr lang="en-US" dirty="0" smtClean="0"/>
              <a:t> </a:t>
            </a:r>
            <a:r>
              <a:rPr lang="en-US" dirty="0" err="1" smtClean="0"/>
              <a:t>aap</a:t>
            </a:r>
            <a:r>
              <a:rPr lang="en-US" dirty="0" smtClean="0"/>
              <a:t> </a:t>
            </a:r>
            <a:r>
              <a:rPr lang="en-US" dirty="0" err="1" smtClean="0"/>
              <a:t>angrasi</a:t>
            </a:r>
            <a:r>
              <a:rPr lang="en-US" dirty="0" smtClean="0"/>
              <a:t> </a:t>
            </a:r>
            <a:r>
              <a:rPr lang="en-US" dirty="0" err="1" smtClean="0"/>
              <a:t>boltha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8" name="Picture 4" descr="http://t1.gstatic.com/images?q=tbn:ANd9GcSl_FfATa3Fq5E7gVofxayhR6zUdA0yPbhYb0XsLGmMrdfw5K95d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3892613" cy="48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910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My name is…. - “</a:t>
            </a:r>
            <a:r>
              <a:rPr lang="en-US" dirty="0" err="1" smtClean="0"/>
              <a:t>Mera</a:t>
            </a:r>
            <a:r>
              <a:rPr lang="en-US" dirty="0" smtClean="0"/>
              <a:t> </a:t>
            </a:r>
            <a:r>
              <a:rPr lang="en-US" dirty="0" err="1" smtClean="0"/>
              <a:t>naam</a:t>
            </a:r>
            <a:r>
              <a:rPr lang="en-US" dirty="0" smtClean="0"/>
              <a:t> …. </a:t>
            </a:r>
            <a:r>
              <a:rPr lang="en-US" dirty="0" err="1" smtClean="0"/>
              <a:t>Hai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Where are you from? – “</a:t>
            </a:r>
            <a:r>
              <a:rPr lang="en-US" dirty="0" err="1" smtClean="0"/>
              <a:t>Aap</a:t>
            </a:r>
            <a:r>
              <a:rPr lang="en-US" dirty="0" smtClean="0"/>
              <a:t> </a:t>
            </a:r>
            <a:r>
              <a:rPr lang="en-US" dirty="0" err="1" smtClean="0"/>
              <a:t>kaha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?”</a:t>
            </a:r>
          </a:p>
          <a:p>
            <a:r>
              <a:rPr lang="en-US" dirty="0" smtClean="0"/>
              <a:t>Did you like it? – “</a:t>
            </a:r>
            <a:r>
              <a:rPr lang="en-US" dirty="0" err="1" smtClean="0"/>
              <a:t>Aap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aacha</a:t>
            </a:r>
            <a:r>
              <a:rPr lang="en-US" dirty="0" smtClean="0"/>
              <a:t> </a:t>
            </a:r>
            <a:r>
              <a:rPr lang="en-US" dirty="0" err="1" smtClean="0"/>
              <a:t>laga</a:t>
            </a:r>
            <a:r>
              <a:rPr lang="en-US" dirty="0" smtClean="0"/>
              <a:t>?”</a:t>
            </a:r>
          </a:p>
          <a:p>
            <a:r>
              <a:rPr lang="en-US" dirty="0" smtClean="0"/>
              <a:t>How old are you?- “</a:t>
            </a:r>
            <a:r>
              <a:rPr lang="en-US" dirty="0" err="1" smtClean="0"/>
              <a:t>Aap</a:t>
            </a:r>
            <a:r>
              <a:rPr lang="en-US" dirty="0" smtClean="0"/>
              <a:t> </a:t>
            </a:r>
            <a:r>
              <a:rPr lang="en-US" dirty="0" err="1" smtClean="0"/>
              <a:t>kitna</a:t>
            </a:r>
            <a:r>
              <a:rPr lang="en-US" dirty="0" smtClean="0"/>
              <a:t> </a:t>
            </a:r>
            <a:r>
              <a:rPr lang="en-US" dirty="0" err="1" smtClean="0"/>
              <a:t>saal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ho?”</a:t>
            </a:r>
          </a:p>
          <a:p>
            <a:r>
              <a:rPr lang="en-US" dirty="0" smtClean="0"/>
              <a:t>I have to go- “</a:t>
            </a:r>
            <a:r>
              <a:rPr lang="en-US" dirty="0" err="1" smtClean="0"/>
              <a:t>Mujhe</a:t>
            </a:r>
            <a:r>
              <a:rPr lang="en-US" dirty="0" smtClean="0"/>
              <a:t> </a:t>
            </a:r>
            <a:r>
              <a:rPr lang="en-US" dirty="0" err="1" smtClean="0"/>
              <a:t>jaana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2050" name="Picture 2" descr="http://t2.gstatic.com/images?q=tbn:ANd9GcQgoG0OEjoTnDAjQNiwP4AcATI4jgwygW3FGAU1loFKFmDa20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400"/>
            <a:ext cx="410985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14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for help/Directions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I’m lost- “Mai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hu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Can you help me? – “</a:t>
            </a:r>
            <a:r>
              <a:rPr lang="en-US" dirty="0" err="1" smtClean="0"/>
              <a:t>Kya</a:t>
            </a:r>
            <a:r>
              <a:rPr lang="en-US" dirty="0" smtClean="0"/>
              <a:t> </a:t>
            </a:r>
            <a:r>
              <a:rPr lang="en-US" dirty="0" err="1" smtClean="0"/>
              <a:t>aap</a:t>
            </a:r>
            <a:r>
              <a:rPr lang="en-US" dirty="0" smtClean="0"/>
              <a:t> </a:t>
            </a:r>
            <a:r>
              <a:rPr lang="en-US" dirty="0" err="1" smtClean="0"/>
              <a:t>meri</a:t>
            </a:r>
            <a:r>
              <a:rPr lang="en-US" dirty="0" smtClean="0"/>
              <a:t> </a:t>
            </a:r>
            <a:r>
              <a:rPr lang="en-US" dirty="0" err="1" smtClean="0"/>
              <a:t>madat</a:t>
            </a:r>
            <a:r>
              <a:rPr lang="en-US" dirty="0" smtClean="0"/>
              <a:t> </a:t>
            </a:r>
            <a:r>
              <a:rPr lang="en-US" dirty="0" err="1" smtClean="0"/>
              <a:t>karsaktha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?”</a:t>
            </a:r>
          </a:p>
          <a:p>
            <a:r>
              <a:rPr lang="en-US" dirty="0" smtClean="0"/>
              <a:t>Where is the bathroom?- “Bathroom </a:t>
            </a:r>
            <a:r>
              <a:rPr lang="en-US" dirty="0" err="1" smtClean="0"/>
              <a:t>kidhar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?”</a:t>
            </a:r>
          </a:p>
          <a:p>
            <a:r>
              <a:rPr lang="en-US" dirty="0" smtClean="0"/>
              <a:t>I’m looking for ... – “Mai …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dhund</a:t>
            </a:r>
            <a:r>
              <a:rPr lang="en-US" dirty="0" smtClean="0"/>
              <a:t> </a:t>
            </a:r>
            <a:r>
              <a:rPr lang="en-US" dirty="0" err="1" smtClean="0"/>
              <a:t>raha</a:t>
            </a:r>
            <a:r>
              <a:rPr lang="en-US" dirty="0" smtClean="0"/>
              <a:t> </a:t>
            </a:r>
            <a:r>
              <a:rPr lang="en-US" dirty="0" err="1" smtClean="0"/>
              <a:t>hu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Excuse me- “</a:t>
            </a:r>
            <a:r>
              <a:rPr lang="en-US" dirty="0" err="1" smtClean="0"/>
              <a:t>Shamma</a:t>
            </a:r>
            <a:r>
              <a:rPr lang="en-US" dirty="0" smtClean="0"/>
              <a:t> </a:t>
            </a:r>
            <a:r>
              <a:rPr lang="en-US" dirty="0" err="1" smtClean="0"/>
              <a:t>kija</a:t>
            </a:r>
            <a:r>
              <a:rPr lang="en-US" dirty="0" smtClean="0"/>
              <a:t>!”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074" name="Picture 2" descr="http://t1.gstatic.com/images?q=tbn:ANd9GcSePYOoxcTpY6Jjp8Bugr5SbKYIf_nCAEh1ZKG9ynrQmkCqSZOd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364" y="2057400"/>
            <a:ext cx="4409562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3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iTalk</a:t>
            </a:r>
            <a:r>
              <a:rPr lang="en-US" dirty="0" smtClean="0"/>
              <a:t> application, have a conversation with someone in your family asking them on one of the following</a:t>
            </a:r>
          </a:p>
          <a:p>
            <a:pPr marL="731520" lvl="1" indent="-457200">
              <a:buAutoNum type="arabicParenR"/>
            </a:pPr>
            <a:r>
              <a:rPr lang="en-US" dirty="0" smtClean="0"/>
              <a:t>You are lost and you need directions. Thank them for the information</a:t>
            </a:r>
          </a:p>
          <a:p>
            <a:pPr marL="731520" lvl="1" indent="-457200">
              <a:buAutoNum type="arabicParenR"/>
            </a:pPr>
            <a:r>
              <a:rPr lang="en-US" dirty="0" smtClean="0"/>
              <a:t>You are meeting someone for the very first time. Talk to them and tell them where you’re from.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Assignments have to be at least a minute in conversation talk time. Please don’t deliberately talk slowly to waste a minute. </a:t>
            </a:r>
          </a:p>
        </p:txBody>
      </p:sp>
    </p:spTree>
    <p:extLst>
      <p:ext uri="{BB962C8B-B14F-4D97-AF65-F5344CB8AC3E}">
        <p14:creationId xmlns:p14="http://schemas.microsoft.com/office/powerpoint/2010/main" val="25078482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686</TotalTime>
  <Words>302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Hindi 3CA Greetings Part 1</vt:lpstr>
      <vt:lpstr>Purpose</vt:lpstr>
      <vt:lpstr>Introductions </vt:lpstr>
      <vt:lpstr>Introductions continued</vt:lpstr>
      <vt:lpstr>Asking for help/Directions</vt:lpstr>
      <vt:lpstr>Assignment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Hindi 3CA Greetings</dc:title>
  <dc:creator>keshav</dc:creator>
  <cp:lastModifiedBy>keshav</cp:lastModifiedBy>
  <cp:revision>4</cp:revision>
  <dcterms:created xsi:type="dcterms:W3CDTF">2012-10-21T03:29:25Z</dcterms:created>
  <dcterms:modified xsi:type="dcterms:W3CDTF">2012-12-08T23:05:09Z</dcterms:modified>
</cp:coreProperties>
</file>