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AABCDE4-37C9-4BCA-95CD-D7E7005DD1D0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D9DC974-913C-4F4B-858D-41412F03497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sota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Hindi 3CA Weather Expressions-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Winter- Sheet </a:t>
            </a:r>
            <a:r>
              <a:rPr lang="en-US" b="1" dirty="0" err="1" smtClean="0"/>
              <a:t>Ritu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191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cold-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snowing-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baraaf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horai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Turn up the heater-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chaalo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Wear your jacket-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jacket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ahano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very cold-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sardhi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https://encrypted-tbn1.gstatic.com/images?q=tbn:ANd9GcRk7NA6m9GwUhVsW1x45LFub3s4y70YSHuR5cNcvnI73EZSr7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6" y="2209800"/>
            <a:ext cx="3662311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21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Summer-Grisham </a:t>
            </a:r>
            <a:r>
              <a:rPr lang="en-US" b="1" dirty="0" err="1" smtClean="0"/>
              <a:t>Ritu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hot outside-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Baahar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a nice day-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Kitna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aacha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hot-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Garmee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clear-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Saaf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It’s humid-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Aardha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encrypted-tbn2.gstatic.com/images?q=tbn:ANd9GcSquon4RyJsWGTbdYa3qvZv70W3fYDj3noZdisNYtcoasSxvK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426812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37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Spring- </a:t>
            </a:r>
            <a:r>
              <a:rPr lang="en-US" b="1" dirty="0" err="1" smtClean="0"/>
              <a:t>Vasant</a:t>
            </a:r>
            <a:r>
              <a:rPr lang="en-US" b="1" dirty="0" smtClean="0"/>
              <a:t> </a:t>
            </a:r>
            <a:r>
              <a:rPr lang="en-US" b="1" smtClean="0"/>
              <a:t>Ritu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1148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It’s </a:t>
            </a:r>
            <a:r>
              <a:rPr lang="en-US" b="1" dirty="0" smtClean="0"/>
              <a:t>stormy-</a:t>
            </a:r>
            <a:r>
              <a:rPr lang="en-US" dirty="0" smtClean="0"/>
              <a:t> </a:t>
            </a:r>
            <a:r>
              <a:rPr lang="en-US" dirty="0" err="1" smtClean="0"/>
              <a:t>Thoofan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dirty="0" smtClean="0"/>
              <a:t>ee) </a:t>
            </a:r>
            <a:r>
              <a:rPr lang="en-US" dirty="0" err="1" smtClean="0"/>
              <a:t>hai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It’s stormy (High winds)-</a:t>
            </a:r>
            <a:r>
              <a:rPr lang="en-US" dirty="0" err="1" smtClean="0"/>
              <a:t>Aandhi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It’s sunny- </a:t>
            </a:r>
            <a:r>
              <a:rPr lang="en-US" dirty="0" err="1" smtClean="0"/>
              <a:t>Dhoop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It’s cloudy- </a:t>
            </a:r>
            <a:r>
              <a:rPr lang="en-US" dirty="0" err="1" smtClean="0"/>
              <a:t>Baadal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It’s raining- </a:t>
            </a:r>
            <a:r>
              <a:rPr lang="en-US" dirty="0" err="1" smtClean="0"/>
              <a:t>Baarish</a:t>
            </a:r>
            <a:r>
              <a:rPr lang="en-US" dirty="0" smtClean="0"/>
              <a:t> ho </a:t>
            </a:r>
            <a:r>
              <a:rPr lang="en-US" dirty="0" err="1" smtClean="0"/>
              <a:t>rahi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It’s bad- </a:t>
            </a:r>
            <a:r>
              <a:rPr lang="en-US" dirty="0" err="1" smtClean="0"/>
              <a:t>Mausam</a:t>
            </a:r>
            <a:r>
              <a:rPr lang="en-US" dirty="0" smtClean="0"/>
              <a:t> </a:t>
            </a:r>
            <a:r>
              <a:rPr lang="en-US" dirty="0" err="1" smtClean="0"/>
              <a:t>bahut</a:t>
            </a:r>
            <a:r>
              <a:rPr lang="en-US" dirty="0" smtClean="0"/>
              <a:t>  </a:t>
            </a:r>
            <a:r>
              <a:rPr lang="en-US" dirty="0" err="1" smtClean="0"/>
              <a:t>kaarab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It’s windy-</a:t>
            </a:r>
            <a:r>
              <a:rPr lang="en-US" dirty="0" smtClean="0"/>
              <a:t> </a:t>
            </a:r>
            <a:r>
              <a:rPr lang="en-US" dirty="0" err="1" smtClean="0"/>
              <a:t>Havaa</a:t>
            </a:r>
            <a:r>
              <a:rPr lang="en-US" dirty="0" smtClean="0"/>
              <a:t> </a:t>
            </a:r>
            <a:r>
              <a:rPr lang="en-US" dirty="0" err="1" smtClean="0"/>
              <a:t>chal</a:t>
            </a:r>
            <a:r>
              <a:rPr lang="en-US" dirty="0" smtClean="0"/>
              <a:t> </a:t>
            </a:r>
            <a:r>
              <a:rPr lang="en-US" dirty="0" err="1" smtClean="0"/>
              <a:t>rahi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https://encrypted-tbn0.gstatic.com/images?q=tbn:ANd9GcR8qbpHXF0T-NnCHyvrT67aiK9sgxzGrmrqOF0JJYMdHwow8xZ1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8608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89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68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is the weather- </a:t>
            </a:r>
            <a:r>
              <a:rPr lang="en-US" dirty="0" err="1" smtClean="0"/>
              <a:t>Mausam</a:t>
            </a:r>
            <a:r>
              <a:rPr lang="en-US" dirty="0" smtClean="0"/>
              <a:t> </a:t>
            </a:r>
            <a:r>
              <a:rPr lang="en-US" dirty="0" err="1" smtClean="0"/>
              <a:t>kaasa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How is it outside?-</a:t>
            </a:r>
            <a:r>
              <a:rPr lang="en-US" dirty="0" err="1" smtClean="0"/>
              <a:t>Bahaar</a:t>
            </a:r>
            <a:r>
              <a:rPr lang="en-US" dirty="0" smtClean="0"/>
              <a:t> </a:t>
            </a:r>
            <a:r>
              <a:rPr lang="en-US" dirty="0" err="1" smtClean="0"/>
              <a:t>kaisa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How is the weather today? -</a:t>
            </a:r>
            <a:r>
              <a:rPr lang="en-US" dirty="0" err="1" smtClean="0"/>
              <a:t>Aaj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mausam</a:t>
            </a:r>
            <a:r>
              <a:rPr lang="en-US" dirty="0" smtClean="0"/>
              <a:t> </a:t>
            </a:r>
            <a:r>
              <a:rPr lang="en-US" dirty="0" err="1" smtClean="0"/>
              <a:t>kaasa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encrypted-tbn1.gstatic.com/images?q=tbn:ANd9GcSuAp5ThZMLrjTR8Ieau9MD9kDNEnd5jarE5lAaa0yBXrSzR_9s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49752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980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9157</TotalTime>
  <Words>135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Hindi 3CA Weather Expressions- Part 4</vt:lpstr>
      <vt:lpstr>Winter- Sheet Ritu</vt:lpstr>
      <vt:lpstr>Summer-Grisham Ritu</vt:lpstr>
      <vt:lpstr>Spring- Vasant Ritu</vt:lpstr>
      <vt:lpstr>Other Expressions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</dc:creator>
  <cp:lastModifiedBy>keshav</cp:lastModifiedBy>
  <cp:revision>9</cp:revision>
  <dcterms:created xsi:type="dcterms:W3CDTF">2012-12-02T04:36:44Z</dcterms:created>
  <dcterms:modified xsi:type="dcterms:W3CDTF">2012-12-08T23:04:32Z</dcterms:modified>
</cp:coreProperties>
</file>