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175-82A5-4DFA-4DC2-3BDECD8B2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9B6AB-CEE9-2850-6795-4CD841DA8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4D222-FF86-856A-FB31-FC92CABAAC75}"/>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D402362C-B600-6F79-7213-72ADBD5A6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3F-2CFA-3A3E-433B-8B45296E310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854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F4A7-9CFE-B58A-E50D-4211B4A2F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BB1B99-0E27-BEF5-8C4C-C209EA6F2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D738E-73D1-6708-E5E6-6F9E25762DE2}"/>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49E086F2-2A9F-2BE2-96A6-491087FEC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620E8-3109-A912-6137-27AA13CAB7AE}"/>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92030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4DCE8-40AF-DDCD-28F9-BE7C744955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6D8B4D-D645-48BA-DBB6-76F0D16D8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794E3-7B14-F785-C54B-299BEEE84489}"/>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0803B9EA-2758-3ED2-1F9F-2EA84E461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BA0D2-FA87-5985-CB6E-8B02029853C7}"/>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07660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4922-167B-7E74-113D-45CF7EDEB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44A132-733B-AC4D-C896-C66F95016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B5D08-2367-73F9-3FB7-8C0582C35E8B}"/>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C9C387DD-50A9-4CA2-131A-A79C6426C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B9A06-309D-092E-961F-AC1434C431D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15777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AD66-E5A6-7E09-B95C-CB1B319CB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5D3F9A-1DA8-3831-4F55-37645FD316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7586D-F9E4-C96C-A0E1-F2C0625DC7B5}"/>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F310F3B6-0B5C-E696-198B-5E8BEAB87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40A25-F2BD-9A42-5894-BC51F83EEEF3}"/>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7107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452A-4892-5D4B-4BFF-609509CA6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9130F-83F2-F77F-FF44-14D2C9969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13A40A-490B-FA9A-CFB8-565A771C0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9FC03-E772-32E1-486C-A84E147A0A17}"/>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6" name="Footer Placeholder 5">
            <a:extLst>
              <a:ext uri="{FF2B5EF4-FFF2-40B4-BE49-F238E27FC236}">
                <a16:creationId xmlns:a16="http://schemas.microsoft.com/office/drawing/2014/main" id="{76E2F1C1-D972-5CBE-AAD8-6B5B68DF5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FBB13-C0E6-4351-E1B7-47BAD8935436}"/>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36647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248D-5A58-ADBE-11EC-57F6060D9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DDB9-7526-1750-EDA3-58C8ED0B7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CF122-9A10-663A-E8A0-5119554C5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C8521-8286-9181-1624-8DD572607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A5511-E727-CE9A-A266-2407F9FF7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3B0D08-4BE2-BBF8-0789-5EC84C3BC9D6}"/>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8" name="Footer Placeholder 7">
            <a:extLst>
              <a:ext uri="{FF2B5EF4-FFF2-40B4-BE49-F238E27FC236}">
                <a16:creationId xmlns:a16="http://schemas.microsoft.com/office/drawing/2014/main" id="{1CD8A379-B737-9EDD-6B9A-05FA6C8843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F13E9-421C-E7FF-0095-A4902A7B77C4}"/>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423091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16F0-DC8F-5E09-1159-B06F222A63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C3544-1DC5-AB24-4B7C-A38F6EDDD75A}"/>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4" name="Footer Placeholder 3">
            <a:extLst>
              <a:ext uri="{FF2B5EF4-FFF2-40B4-BE49-F238E27FC236}">
                <a16:creationId xmlns:a16="http://schemas.microsoft.com/office/drawing/2014/main" id="{5C3E858B-5458-0093-C805-BD56BA3E81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5502B-5BE7-B62F-59EC-23AB3951EC32}"/>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41134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A347D-169B-FCB3-9F97-E77FDA73B145}"/>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3" name="Footer Placeholder 2">
            <a:extLst>
              <a:ext uri="{FF2B5EF4-FFF2-40B4-BE49-F238E27FC236}">
                <a16:creationId xmlns:a16="http://schemas.microsoft.com/office/drawing/2014/main" id="{EF30C867-0A2D-C0ED-21AA-5BE8D3456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9B590-B79E-7582-95E4-2F612630F8ED}"/>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424846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8246-E032-D905-887B-DF11EF6AA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8FD85-5335-EF58-2D39-DD5ACD942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F352F-7E45-10A8-9533-C3D09A7A1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50F54-AC32-CE29-DE44-80EE7AF208A0}"/>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6" name="Footer Placeholder 5">
            <a:extLst>
              <a:ext uri="{FF2B5EF4-FFF2-40B4-BE49-F238E27FC236}">
                <a16:creationId xmlns:a16="http://schemas.microsoft.com/office/drawing/2014/main" id="{2175C551-CBB4-A676-9D7C-513A9F542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8D70F-A55B-B51A-C8E4-A2568834FDC8}"/>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266783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AA8C-A624-AEF9-1F90-3DB55E190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67055D-B618-278B-F04C-75B868955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60C4A7-776E-8414-C4E4-8A84AE46C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C9B89-5509-7266-3ED2-22B908ADA943}"/>
              </a:ext>
            </a:extLst>
          </p:cNvPr>
          <p:cNvSpPr>
            <a:spLocks noGrp="1"/>
          </p:cNvSpPr>
          <p:nvPr>
            <p:ph type="dt" sz="half" idx="10"/>
          </p:nvPr>
        </p:nvSpPr>
        <p:spPr/>
        <p:txBody>
          <a:bodyPr/>
          <a:lstStyle/>
          <a:p>
            <a:fld id="{30AB76DE-EE83-4E99-86E3-D1699FE0E613}" type="datetimeFigureOut">
              <a:rPr lang="en-US" smtClean="0"/>
              <a:t>5/13/2023</a:t>
            </a:fld>
            <a:endParaRPr lang="en-US"/>
          </a:p>
        </p:txBody>
      </p:sp>
      <p:sp>
        <p:nvSpPr>
          <p:cNvPr id="6" name="Footer Placeholder 5">
            <a:extLst>
              <a:ext uri="{FF2B5EF4-FFF2-40B4-BE49-F238E27FC236}">
                <a16:creationId xmlns:a16="http://schemas.microsoft.com/office/drawing/2014/main" id="{FB3D4414-6EA9-0ED2-0041-0DC31BD4C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64BFF-EBC3-7918-5544-A3863B300805}"/>
              </a:ext>
            </a:extLst>
          </p:cNvPr>
          <p:cNvSpPr>
            <a:spLocks noGrp="1"/>
          </p:cNvSpPr>
          <p:nvPr>
            <p:ph type="sldNum" sz="quarter" idx="12"/>
          </p:nvPr>
        </p:nvSpPr>
        <p:spPr/>
        <p:txBody>
          <a:bodyPr/>
          <a:lstStyle/>
          <a:p>
            <a:fld id="{0971F2CE-CDBD-4DDC-8BAD-4C6A8272F249}" type="slidenum">
              <a:rPr lang="en-US" smtClean="0"/>
              <a:t>‹#›</a:t>
            </a:fld>
            <a:endParaRPr lang="en-US"/>
          </a:p>
        </p:txBody>
      </p:sp>
    </p:spTree>
    <p:extLst>
      <p:ext uri="{BB962C8B-B14F-4D97-AF65-F5344CB8AC3E}">
        <p14:creationId xmlns:p14="http://schemas.microsoft.com/office/powerpoint/2010/main" val="19136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5D86F-396F-8F1D-896F-B2246CEE13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FB29B-C189-AFDE-32E5-7C8DBA0B3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22DAA-BA64-6168-B6E0-3D0DA9521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AB76DE-EE83-4E99-86E3-D1699FE0E613}" type="datetimeFigureOut">
              <a:rPr lang="en-US" smtClean="0"/>
              <a:t>5/13/2023</a:t>
            </a:fld>
            <a:endParaRPr lang="en-US"/>
          </a:p>
        </p:txBody>
      </p:sp>
      <p:sp>
        <p:nvSpPr>
          <p:cNvPr id="5" name="Footer Placeholder 4">
            <a:extLst>
              <a:ext uri="{FF2B5EF4-FFF2-40B4-BE49-F238E27FC236}">
                <a16:creationId xmlns:a16="http://schemas.microsoft.com/office/drawing/2014/main" id="{2AED6960-FAD3-79B6-A2A5-C33589BAA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E1465-9BAC-52BA-1923-2567A94AA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1F2CE-CDBD-4DDC-8BAD-4C6A8272F249}" type="slidenum">
              <a:rPr lang="en-US" smtClean="0"/>
              <a:t>‹#›</a:t>
            </a:fld>
            <a:endParaRPr lang="en-US"/>
          </a:p>
        </p:txBody>
      </p:sp>
    </p:spTree>
    <p:extLst>
      <p:ext uri="{BB962C8B-B14F-4D97-AF65-F5344CB8AC3E}">
        <p14:creationId xmlns:p14="http://schemas.microsoft.com/office/powerpoint/2010/main" val="298176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EE3859-0514-09C9-4FC3-0F7086C0EED8}"/>
              </a:ext>
            </a:extLst>
          </p:cNvPr>
          <p:cNvSpPr txBox="1"/>
          <p:nvPr/>
        </p:nvSpPr>
        <p:spPr>
          <a:xfrm>
            <a:off x="228600" y="400050"/>
            <a:ext cx="10629900" cy="4247317"/>
          </a:xfrm>
          <a:prstGeom prst="rect">
            <a:avLst/>
          </a:prstGeom>
          <a:noFill/>
        </p:spPr>
        <p:txBody>
          <a:bodyPr wrap="square">
            <a:spAutoFit/>
          </a:bodyPr>
          <a:lstStyle/>
          <a:p>
            <a:r>
              <a:rPr lang="en-US" dirty="0"/>
              <a:t>delivery speed and quality</a:t>
            </a:r>
          </a:p>
          <a:p>
            <a:r>
              <a:rPr lang="en-US" dirty="0"/>
              <a:t>Talking to a few vendors, Inigo opted for EPAM Anywhere Business, having past experience with EPAM and trusting our capabilities. The delivery team handling the project and the developers that were provided accomplished the work with professionalism and eagerness to build the product from scratch in the discussed timeframe and with expected outcomes.</a:t>
            </a:r>
          </a:p>
          <a:p>
            <a:endParaRPr lang="en-US" dirty="0"/>
          </a:p>
          <a:p>
            <a:r>
              <a:rPr lang="en-US" dirty="0"/>
              <a:t>50+ developer locations to choose from</a:t>
            </a:r>
          </a:p>
          <a:p>
            <a:r>
              <a:rPr lang="en-US" dirty="0"/>
              <a:t>With prior experience in talent hiring, our partner looked for a particular location of developers, knowing the cultural compatibility and also the convenient time zone overlap. Operating in 50+ countries, Anywhere Business matched Inigo with our developers in Ukraine meeting all the professional criteria.</a:t>
            </a:r>
          </a:p>
          <a:p>
            <a:endParaRPr lang="en-US" dirty="0"/>
          </a:p>
          <a:p>
            <a:r>
              <a:rPr lang="en-US" dirty="0"/>
              <a:t>affordable solutions</a:t>
            </a:r>
          </a:p>
          <a:p>
            <a:r>
              <a:rPr lang="en-US" dirty="0"/>
              <a:t>Talent is expensive for companies in many parts of the world, and Inigo’s prime concern was the cost-efficiency of the hired resources. </a:t>
            </a:r>
            <a:r>
              <a:rPr lang="en-US"/>
              <a:t>Anywhere Business was able to provide affordable pricing solutions for senior developers to join the client’s team in four weeks' time.</a:t>
            </a:r>
            <a:endParaRPr lang="en-US" dirty="0"/>
          </a:p>
        </p:txBody>
      </p:sp>
    </p:spTree>
    <p:extLst>
      <p:ext uri="{BB962C8B-B14F-4D97-AF65-F5344CB8AC3E}">
        <p14:creationId xmlns:p14="http://schemas.microsoft.com/office/powerpoint/2010/main" val="2397478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167</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Shekar Gadamoni</dc:creator>
  <cp:lastModifiedBy>Shekar Gadamoni</cp:lastModifiedBy>
  <cp:revision>2</cp:revision>
  <dcterms:created xsi:type="dcterms:W3CDTF">2023-04-19T19:51:43Z</dcterms:created>
  <dcterms:modified xsi:type="dcterms:W3CDTF">2023-05-14T05:03:16Z</dcterms:modified>
</cp:coreProperties>
</file>