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0" r:id="rId4"/>
    <p:sldId id="271" r:id="rId5"/>
    <p:sldId id="259" r:id="rId6"/>
    <p:sldId id="263" r:id="rId7"/>
    <p:sldId id="264" r:id="rId8"/>
    <p:sldId id="265" r:id="rId9"/>
    <p:sldId id="266" r:id="rId10"/>
    <p:sldId id="267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C6FF8-B332-4F43-BCA3-D4BE5EE3E46D}" type="datetimeFigureOut">
              <a:rPr lang="en-US" smtClean="0"/>
              <a:pPr/>
              <a:t>1/16/15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CBCB5-6E37-2843-B587-3672F6117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problem:</a:t>
            </a:r>
          </a:p>
          <a:p>
            <a:r>
              <a:rPr lang="en-US" dirty="0" smtClean="0"/>
              <a:t>There is no way to get</a:t>
            </a:r>
            <a:r>
              <a:rPr lang="en-US" baseline="0" dirty="0" smtClean="0"/>
              <a:t> reviews of the best restaurant “dishes” in your area.</a:t>
            </a:r>
          </a:p>
          <a:p>
            <a:r>
              <a:rPr lang="en-US" baseline="0" dirty="0" smtClean="0"/>
              <a:t>If you want a burrito, and you search yelp, you’ll get the highest rated restaurants that serve burritos. However, reviewers rate restaurants based on many qualities, not just burritos. These may include: tacos, enchiladas, guacamole, service, décor, etc. My app scours the text of reviews from each restaurant to compute a rating of each quality on which users judge the restaurant.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CBCB5-6E37-2843-B587-3672F611736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9594A-EA35-A54F-9DF4-7D46CC854684}" type="datetimeFigureOut">
              <a:rPr lang="en-US" smtClean="0"/>
              <a:pPr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4091"/>
            <a:ext cx="9144000" cy="3359727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1335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Food Finder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10808"/>
            <a:ext cx="6400800" cy="95809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Finding you the best burrito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4004504"/>
            <a:ext cx="8015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Problem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There is no way to aggregate </a:t>
            </a:r>
            <a:r>
              <a:rPr lang="en-US" sz="2400" baseline="0" dirty="0" smtClean="0"/>
              <a:t>reviews of the best restaurant “dishes” in your area.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3637" y="3068904"/>
            <a:ext cx="221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Kevin Wecht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80000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Validating Results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726" y="1200879"/>
            <a:ext cx="877454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How do I know that my results are informative?</a:t>
            </a:r>
            <a:endParaRPr lang="en-US" sz="2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939493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Anecdotal</a:t>
            </a:r>
          </a:p>
          <a:p>
            <a:pPr lvl="1"/>
            <a:r>
              <a:rPr lang="en-US" dirty="0" smtClean="0"/>
              <a:t>Select a few reviews to read by hand, see if my algorithm does what’s expected.</a:t>
            </a:r>
          </a:p>
          <a:p>
            <a:r>
              <a:rPr lang="en-US" dirty="0" smtClean="0"/>
              <a:t>Sanity Check</a:t>
            </a:r>
          </a:p>
          <a:p>
            <a:pPr lvl="1"/>
            <a:r>
              <a:rPr lang="en-US" dirty="0" smtClean="0"/>
              <a:t>Results should correlate with overall restaurant ranking.</a:t>
            </a:r>
          </a:p>
          <a:p>
            <a:r>
              <a:rPr lang="en-US" dirty="0" smtClean="0"/>
              <a:t>Evaluate against baseline performance</a:t>
            </a:r>
          </a:p>
          <a:p>
            <a:pPr lvl="1"/>
            <a:r>
              <a:rPr lang="en-US" dirty="0" smtClean="0"/>
              <a:t>Baseline algorithm: avg. rating of reviews that mention each object for each restaurant.</a:t>
            </a:r>
          </a:p>
          <a:p>
            <a:r>
              <a:rPr lang="en-US" dirty="0" smtClean="0"/>
              <a:t>Independent Data</a:t>
            </a:r>
          </a:p>
          <a:p>
            <a:pPr lvl="1"/>
            <a:r>
              <a:rPr lang="en-US" dirty="0" smtClean="0"/>
              <a:t>538.com ratings of burritos (perform more highly in my rankings than would be expected given restaurant overall rating or even the baseline above?)</a:t>
            </a:r>
          </a:p>
          <a:p>
            <a:pPr lvl="1"/>
            <a:r>
              <a:rPr lang="en-US" dirty="0" smtClean="0"/>
              <a:t>Health inspection records (testing sentiment toward cleanliness)</a:t>
            </a:r>
          </a:p>
          <a:p>
            <a:pPr lvl="1"/>
            <a:r>
              <a:rPr lang="en-US" dirty="0" smtClean="0"/>
              <a:t>Other? Open to brainstorms!</a:t>
            </a:r>
          </a:p>
          <a:p>
            <a:r>
              <a:rPr lang="en-US" dirty="0" smtClean="0"/>
              <a:t>While in use</a:t>
            </a:r>
          </a:p>
          <a:p>
            <a:pPr lvl="1"/>
            <a:r>
              <a:rPr lang="en-US" dirty="0" smtClean="0"/>
              <a:t>Do users use the product? Do returning users use it?</a:t>
            </a:r>
          </a:p>
          <a:p>
            <a:pPr lvl="1"/>
            <a:r>
              <a:rPr lang="en-US" dirty="0" smtClean="0"/>
              <a:t>Do A/B tests swapping the default ordering of results or the sorting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80000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Expanding Analysis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726" y="1200879"/>
            <a:ext cx="877454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How can I expand this beyond burritos?</a:t>
            </a:r>
            <a:endParaRPr lang="en-US" sz="2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332036"/>
            <a:ext cx="8229600" cy="372932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How to change for other cuisine types?</a:t>
            </a:r>
          </a:p>
          <a:p>
            <a:r>
              <a:rPr lang="en-US" dirty="0" smtClean="0"/>
              <a:t>How to change for other locations?</a:t>
            </a:r>
          </a:p>
          <a:p>
            <a:r>
              <a:rPr lang="en-US" dirty="0" smtClean="0"/>
              <a:t>How to change for other businesses types?</a:t>
            </a:r>
          </a:p>
          <a:p>
            <a:endParaRPr lang="en-US" dirty="0" smtClean="0"/>
          </a:p>
          <a:p>
            <a:r>
              <a:rPr lang="en-US" dirty="0" smtClean="0"/>
              <a:t>I cannot answer these Qs. The goal entering is to use a framework that can easily be scaled (isn’t sensitive to domain-dependent information). In two weeks, the limitations of my actual product will inform the answers to these questions.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45" y="1229492"/>
            <a:ext cx="8417355" cy="53672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9445" y="1737340"/>
            <a:ext cx="8417355" cy="485943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56954" y="4313396"/>
            <a:ext cx="2144482" cy="383413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Enter attribute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33050" y="4313396"/>
            <a:ext cx="2144482" cy="383413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Enter Location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65897" y="2552093"/>
            <a:ext cx="61698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logo or background picture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Mock-up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45" y="1229492"/>
            <a:ext cx="8417355" cy="53672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9445" y="1737340"/>
            <a:ext cx="8417355" cy="485943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Mock-up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l="9097" r="22772"/>
          <a:stretch>
            <a:fillRect/>
          </a:stretch>
        </p:blipFill>
        <p:spPr>
          <a:xfrm>
            <a:off x="233835" y="1737340"/>
            <a:ext cx="8484781" cy="7553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693446"/>
            <a:ext cx="5548789" cy="15841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16077" y="2693446"/>
            <a:ext cx="245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Burrito Score</a:t>
            </a:r>
            <a:endParaRPr lang="en-US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6184028" y="3062778"/>
            <a:ext cx="1792301" cy="76944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4.9</a:t>
            </a:r>
            <a:endParaRPr lang="en-US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4028" y="4605632"/>
            <a:ext cx="1792301" cy="7694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4.3</a:t>
            </a:r>
            <a:endParaRPr lang="en-US" sz="4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" y="4413250"/>
            <a:ext cx="5586889" cy="13241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35727" y="6072909"/>
            <a:ext cx="524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Return results with a burrito score</a:t>
            </a:r>
            <a:endParaRPr lang="en-US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45" y="1229492"/>
            <a:ext cx="8417355" cy="53672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9445" y="1737340"/>
            <a:ext cx="8417355" cy="485943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Mock-up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l="9097" r="22772"/>
          <a:stretch>
            <a:fillRect/>
          </a:stretch>
        </p:blipFill>
        <p:spPr>
          <a:xfrm>
            <a:off x="233835" y="1737340"/>
            <a:ext cx="8484781" cy="7553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rcRect b="34177"/>
          <a:stretch>
            <a:fillRect/>
          </a:stretch>
        </p:blipFill>
        <p:spPr>
          <a:xfrm>
            <a:off x="457200" y="2693446"/>
            <a:ext cx="7846158" cy="14744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15818" y="4167909"/>
            <a:ext cx="441036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 smtClean="0"/>
              <a:t>Burritos</a:t>
            </a:r>
          </a:p>
          <a:p>
            <a:pPr>
              <a:spcAft>
                <a:spcPts val="1800"/>
              </a:spcAft>
            </a:pPr>
            <a:r>
              <a:rPr lang="en-US" sz="2400" dirty="0" smtClean="0"/>
              <a:t>Tacos</a:t>
            </a:r>
          </a:p>
          <a:p>
            <a:pPr>
              <a:spcAft>
                <a:spcPts val="1800"/>
              </a:spcAft>
            </a:pPr>
            <a:r>
              <a:rPr lang="en-US" sz="2400" dirty="0" smtClean="0"/>
              <a:t>Cleanliness</a:t>
            </a:r>
          </a:p>
          <a:p>
            <a:pPr>
              <a:spcAft>
                <a:spcPts val="1800"/>
              </a:spcAft>
            </a:pPr>
            <a:r>
              <a:rPr lang="en-US" sz="2400" dirty="0" smtClean="0"/>
              <a:t>Margaritas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805546" y="4144826"/>
            <a:ext cx="1176056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4.9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805546" y="4758891"/>
            <a:ext cx="1176056" cy="461665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4.6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05546" y="5372956"/>
            <a:ext cx="1176056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3.8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805546" y="5987021"/>
            <a:ext cx="117605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2.0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76090" y="4606491"/>
            <a:ext cx="3475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Show restaurant info with other common objects of sentiment at that restaurant</a:t>
            </a:r>
            <a:endParaRPr lang="en-US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80000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Data and Algorithms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" y="1177642"/>
            <a:ext cx="9137073" cy="510309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Data</a:t>
            </a:r>
          </a:p>
          <a:p>
            <a:pPr lvl="1"/>
            <a:r>
              <a:rPr lang="en-US" sz="2000" dirty="0" smtClean="0"/>
              <a:t>~300K Yelp restaurant reviews from Phoenix, AZ (hopefully SF for demo).</a:t>
            </a:r>
          </a:p>
          <a:p>
            <a:pPr lvl="1"/>
            <a:r>
              <a:rPr lang="en-US" sz="2000" dirty="0" smtClean="0"/>
              <a:t>Business name and category</a:t>
            </a:r>
          </a:p>
          <a:p>
            <a:pPr lvl="1"/>
            <a:r>
              <a:rPr lang="en-US" sz="2000" dirty="0" smtClean="0"/>
              <a:t>Rating: [1-5] Stars</a:t>
            </a:r>
          </a:p>
          <a:p>
            <a:pPr lvl="1"/>
            <a:r>
              <a:rPr lang="en-US" sz="2000" dirty="0" smtClean="0"/>
              <a:t>Text of the review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Algorithms</a:t>
            </a:r>
          </a:p>
          <a:p>
            <a:pPr lvl="1"/>
            <a:r>
              <a:rPr lang="en-US" sz="2000" dirty="0" smtClean="0"/>
              <a:t>1. determine objects of sentiment and features that encapsulate sentiment</a:t>
            </a:r>
          </a:p>
          <a:p>
            <a:pPr lvl="2"/>
            <a:r>
              <a:rPr lang="en-US" sz="1600" dirty="0" smtClean="0"/>
              <a:t>Discover domain dependent objects and features</a:t>
            </a:r>
          </a:p>
          <a:p>
            <a:pPr lvl="1"/>
            <a:r>
              <a:rPr lang="en-US" sz="2000" dirty="0" smtClean="0"/>
              <a:t>2. assign sentiment values to unknown features</a:t>
            </a:r>
          </a:p>
          <a:p>
            <a:pPr lvl="1"/>
            <a:r>
              <a:rPr lang="en-US" sz="2000" dirty="0" smtClean="0"/>
              <a:t>3. classify (calculate) the sentiment felt toward objects using full set of features</a:t>
            </a:r>
          </a:p>
          <a:p>
            <a:pPr lvl="1">
              <a:buNone/>
            </a:pPr>
            <a:r>
              <a:rPr lang="en-US" sz="2000" dirty="0" smtClean="0"/>
              <a:t>Will involve NLP for sentiment analysis, clustering, classification?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80000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Visualizing the Data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2188"/>
            <a:ext cx="8686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Yelp reviews from Phoenix, AZ (hopefully SF).</a:t>
            </a:r>
          </a:p>
          <a:p>
            <a:pPr lvl="1"/>
            <a:r>
              <a:rPr lang="en-US" sz="2000" dirty="0" smtClean="0"/>
              <a:t>How many reviews, how many restaurants, what does the data look like?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2914941"/>
            <a:ext cx="4444662" cy="36964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663" y="2914941"/>
            <a:ext cx="4699338" cy="33221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9635" y="2453276"/>
            <a:ext cx="353290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many restaurants?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567216" y="2453276"/>
            <a:ext cx="311496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many reviews?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743364" y="6488668"/>
            <a:ext cx="583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Focus on Mexican restaurants for minimum viable product</a:t>
            </a:r>
            <a:endParaRPr lang="en-US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80000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Visualizing the Data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6364"/>
            <a:ext cx="5207000" cy="3581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908" y="2922682"/>
            <a:ext cx="4849091" cy="39353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9817" y="1154699"/>
            <a:ext cx="353290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long are the reviews?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611091" y="2091685"/>
            <a:ext cx="35329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many reviews mention common words?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80000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Visualizing the Data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9817" y="1200879"/>
            <a:ext cx="74803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How frequently are words repeated in a review?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24" y="1766454"/>
            <a:ext cx="7677727" cy="50915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80000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Visualizing the Data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13" y="1662544"/>
            <a:ext cx="8357177" cy="51954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726" y="1200879"/>
            <a:ext cx="877454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How frequently are words used based on their overall sentiment?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565</Words>
  <Application>Microsoft Macintosh PowerPoint</Application>
  <PresentationFormat>On-screen Show (4:3)</PresentationFormat>
  <Paragraphs>78</Paragraphs>
  <Slides>11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Food Finder</vt:lpstr>
      <vt:lpstr>Slide 2</vt:lpstr>
      <vt:lpstr>Slide 3</vt:lpstr>
      <vt:lpstr>Slide 4</vt:lpstr>
      <vt:lpstr>Data and Algorithms</vt:lpstr>
      <vt:lpstr>Visualizing the Data</vt:lpstr>
      <vt:lpstr>Visualizing the Data</vt:lpstr>
      <vt:lpstr>Visualizing the Data</vt:lpstr>
      <vt:lpstr>Visualizing the Data</vt:lpstr>
      <vt:lpstr>Validating Results</vt:lpstr>
      <vt:lpstr>Expanding Analysis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Finder</dc:title>
  <dc:creator>Kevin Wecht</dc:creator>
  <cp:lastModifiedBy>Kevin Wecht</cp:lastModifiedBy>
  <cp:revision>15</cp:revision>
  <dcterms:created xsi:type="dcterms:W3CDTF">2015-01-16T22:34:52Z</dcterms:created>
  <dcterms:modified xsi:type="dcterms:W3CDTF">2015-01-17T00:42:50Z</dcterms:modified>
</cp:coreProperties>
</file>