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54" autoAdjust="0"/>
    <p:restoredTop sz="96714" autoAdjust="0"/>
  </p:normalViewPr>
  <p:slideViewPr>
    <p:cSldViewPr snapToGrid="0" snapToObjects="1">
      <p:cViewPr varScale="1">
        <p:scale>
          <a:sx n="180" d="100"/>
          <a:sy n="180" d="100"/>
        </p:scale>
        <p:origin x="-2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DEED-171A-FA48-B12E-8C97A0A13AA4}" type="datetimeFigureOut">
              <a:rPr lang="en-US" smtClean="0"/>
              <a:t>14/02/17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5C2C-FF4B-0B45-AC53-11C6F05AE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9144000" cy="2386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3968" y="2879956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Waitangi Day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900336" y="283856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Lantern Festival</a:t>
            </a:r>
            <a:endParaRPr lang="en-US" sz="900" dirty="0"/>
          </a:p>
        </p:txBody>
      </p:sp>
      <p:sp>
        <p:nvSpPr>
          <p:cNvPr id="7" name="Left Arrow 6"/>
          <p:cNvSpPr/>
          <p:nvPr/>
        </p:nvSpPr>
        <p:spPr>
          <a:xfrm>
            <a:off x="6773334" y="2908305"/>
            <a:ext cx="190500" cy="12811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17470" y="2825464"/>
            <a:ext cx="385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Rain</a:t>
            </a:r>
            <a:endParaRPr lang="en-US" sz="900" dirty="0"/>
          </a:p>
        </p:txBody>
      </p:sp>
      <p:sp>
        <p:nvSpPr>
          <p:cNvPr id="9" name="Left Arrow 8"/>
          <p:cNvSpPr/>
          <p:nvPr/>
        </p:nvSpPr>
        <p:spPr>
          <a:xfrm>
            <a:off x="8460317" y="2895606"/>
            <a:ext cx="141813" cy="108066"/>
          </a:xfrm>
          <a:prstGeom prst="leftArrow">
            <a:avLst/>
          </a:prstGeom>
          <a:solidFill>
            <a:srgbClr val="D0912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67" y="3268132"/>
            <a:ext cx="152400" cy="600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4767" y="3268132"/>
            <a:ext cx="152400" cy="600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51332" y="3263898"/>
            <a:ext cx="194736" cy="600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1667" y="2142067"/>
            <a:ext cx="6714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Median, 75</a:t>
            </a:r>
            <a:r>
              <a:rPr lang="en-US" baseline="30000" dirty="0" smtClean="0"/>
              <a:t>th</a:t>
            </a:r>
            <a:r>
              <a:rPr lang="en-US" dirty="0" smtClean="0"/>
              <a:t> percentile, 90</a:t>
            </a:r>
            <a:r>
              <a:rPr lang="en-US" baseline="30000" dirty="0" smtClean="0"/>
              <a:t>th</a:t>
            </a:r>
            <a:r>
              <a:rPr lang="en-US" dirty="0" smtClean="0"/>
              <a:t> percentile deviations from schedule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(ten minute intervals, all active buses, grey boxes show incomplete data)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0"/>
            <a:ext cx="9144000" cy="2045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0170" y="4009421"/>
            <a:ext cx="970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(Waitangi Day)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5679166" y="2400300"/>
            <a:ext cx="1114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Lantern Festival</a:t>
            </a:r>
            <a:endParaRPr lang="en-US" sz="900" dirty="0"/>
          </a:p>
        </p:txBody>
      </p:sp>
      <p:sp>
        <p:nvSpPr>
          <p:cNvPr id="5" name="Left Arrow 4"/>
          <p:cNvSpPr/>
          <p:nvPr/>
        </p:nvSpPr>
        <p:spPr>
          <a:xfrm rot="16200000">
            <a:off x="6170081" y="2705705"/>
            <a:ext cx="190500" cy="12811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27898" y="2401663"/>
            <a:ext cx="1178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Rain during commute</a:t>
            </a:r>
            <a:endParaRPr lang="en-US" sz="900" dirty="0"/>
          </a:p>
        </p:txBody>
      </p:sp>
      <p:sp>
        <p:nvSpPr>
          <p:cNvPr id="7" name="Left Arrow 6"/>
          <p:cNvSpPr/>
          <p:nvPr/>
        </p:nvSpPr>
        <p:spPr>
          <a:xfrm rot="16200000">
            <a:off x="7793920" y="2702379"/>
            <a:ext cx="185565" cy="115718"/>
          </a:xfrm>
          <a:prstGeom prst="leftArrow">
            <a:avLst/>
          </a:prstGeom>
          <a:solidFill>
            <a:srgbClr val="D0912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86872" y="3287890"/>
            <a:ext cx="157461" cy="486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9778" y="2215634"/>
            <a:ext cx="466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50%, 75%, 90% intervals for bus timeliness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7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041400"/>
            <a:ext cx="5003800" cy="4762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6889" y="4035778"/>
            <a:ext cx="3951111" cy="373944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36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Lumley</dc:creator>
  <cp:lastModifiedBy>Thomas Lumley</cp:lastModifiedBy>
  <cp:revision>6</cp:revision>
  <dcterms:created xsi:type="dcterms:W3CDTF">2017-02-14T00:22:35Z</dcterms:created>
  <dcterms:modified xsi:type="dcterms:W3CDTF">2017-02-15T20:55:19Z</dcterms:modified>
</cp:coreProperties>
</file>