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0ED51-B2C0-40F3-99EF-BDFEEF336669}" v="422" dt="2022-01-04T14:01:5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F26458-71EB-4558-974E-4652C46E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32" y="643467"/>
            <a:ext cx="9125935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C749A-BC7E-4A1B-B69C-F5AEB349A57B}"/>
              </a:ext>
            </a:extLst>
          </p:cNvPr>
          <p:cNvSpPr txBox="1"/>
          <p:nvPr/>
        </p:nvSpPr>
        <p:spPr>
          <a:xfrm>
            <a:off x="2217593" y="156730"/>
            <a:ext cx="4171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A7F11-233F-49D6-9AB4-5D3F95DABBDB}"/>
              </a:ext>
            </a:extLst>
          </p:cNvPr>
          <p:cNvSpPr txBox="1"/>
          <p:nvPr/>
        </p:nvSpPr>
        <p:spPr>
          <a:xfrm>
            <a:off x="1669073" y="252535"/>
            <a:ext cx="3173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A) Show all records from tables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F887682-F476-4A87-8B43-811E9410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736755"/>
            <a:ext cx="5212080" cy="23752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E04723-A9B3-447D-9990-ED7694B9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69" y="894662"/>
            <a:ext cx="5212080" cy="20594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8F554F-8904-43FB-8246-70345867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9" y="3938578"/>
            <a:ext cx="5212080" cy="1990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4798BFE-AED7-4D9C-9910-69C56559A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4326288"/>
            <a:ext cx="5212080" cy="1253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8FD08-4762-48A9-870D-CE64634D4282}"/>
              </a:ext>
            </a:extLst>
          </p:cNvPr>
          <p:cNvSpPr txBox="1"/>
          <p:nvPr/>
        </p:nvSpPr>
        <p:spPr>
          <a:xfrm>
            <a:off x="386862" y="1230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8C7E-C997-4BB0-A65B-327B7A2F70FA}"/>
              </a:ext>
            </a:extLst>
          </p:cNvPr>
          <p:cNvSpPr txBox="1"/>
          <p:nvPr/>
        </p:nvSpPr>
        <p:spPr>
          <a:xfrm>
            <a:off x="395917" y="35301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8A50A-550C-49BF-BCDA-9962DE9B9C15}"/>
              </a:ext>
            </a:extLst>
          </p:cNvPr>
          <p:cNvSpPr txBox="1"/>
          <p:nvPr/>
        </p:nvSpPr>
        <p:spPr>
          <a:xfrm>
            <a:off x="6102829" y="107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C)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3548C-FD33-4AEB-ABA9-DDC02E10A0D1}"/>
              </a:ext>
            </a:extLst>
          </p:cNvPr>
          <p:cNvSpPr txBox="1"/>
          <p:nvPr/>
        </p:nvSpPr>
        <p:spPr>
          <a:xfrm>
            <a:off x="6101931" y="35140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838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5DF2950-8571-4176-AFAC-B65C43B0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101105"/>
            <a:ext cx="5426764" cy="13464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58DC58-FF37-4517-A6CB-83ED217B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8034" y="1084398"/>
            <a:ext cx="5112595" cy="1379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DBC3123-E2AB-4EA3-8477-1034390E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619218"/>
            <a:ext cx="5426764" cy="1234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80EEE-8DB5-48FC-BD79-DD7091FA45BC}"/>
              </a:ext>
            </a:extLst>
          </p:cNvPr>
          <p:cNvSpPr txBox="1"/>
          <p:nvPr/>
        </p:nvSpPr>
        <p:spPr>
          <a:xfrm>
            <a:off x="578583" y="5101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819C2-57CF-4F0E-A1DB-40B63C3A687B}"/>
              </a:ext>
            </a:extLst>
          </p:cNvPr>
          <p:cNvSpPr txBox="1"/>
          <p:nvPr/>
        </p:nvSpPr>
        <p:spPr>
          <a:xfrm>
            <a:off x="6631842" y="565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70E56-21D3-4C70-97B1-05082671535F}"/>
              </a:ext>
            </a:extLst>
          </p:cNvPr>
          <p:cNvSpPr txBox="1"/>
          <p:nvPr/>
        </p:nvSpPr>
        <p:spPr>
          <a:xfrm>
            <a:off x="522410" y="39416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146665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AE5D0C3-E206-4E9F-87F3-A42FD114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1306665"/>
            <a:ext cx="4724569" cy="1216820"/>
          </a:xfrm>
          <a:prstGeom prst="rect">
            <a:avLst/>
          </a:prstGeom>
        </p:spPr>
      </p:pic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0F70C3DC-4434-40D9-9071-8811EA65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385692"/>
            <a:ext cx="4732940" cy="1058766"/>
          </a:xfrm>
          <a:prstGeom prst="rect">
            <a:avLst/>
          </a:prstGeom>
        </p:spPr>
      </p:pic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5831257-7BA7-474F-A8DA-41F456F2C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115" y="4089864"/>
            <a:ext cx="4724569" cy="170876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48ECF6D-5323-4947-9745-108EB71B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952323"/>
            <a:ext cx="4732940" cy="1991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98B1B-F150-4A42-B7DD-2D07FBDFC140}"/>
              </a:ext>
            </a:extLst>
          </p:cNvPr>
          <p:cNvSpPr txBox="1"/>
          <p:nvPr/>
        </p:nvSpPr>
        <p:spPr>
          <a:xfrm>
            <a:off x="6336323" y="3591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7BA86-6B02-4A9D-B8A3-C7191C1DED38}"/>
              </a:ext>
            </a:extLst>
          </p:cNvPr>
          <p:cNvSpPr txBox="1"/>
          <p:nvPr/>
        </p:nvSpPr>
        <p:spPr>
          <a:xfrm>
            <a:off x="1086583" y="3655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0389C-C36C-4B10-A4D9-C2E8A5C6B2B3}"/>
              </a:ext>
            </a:extLst>
          </p:cNvPr>
          <p:cNvSpPr txBox="1"/>
          <p:nvPr/>
        </p:nvSpPr>
        <p:spPr>
          <a:xfrm>
            <a:off x="6241073" y="9266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J)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3E918-D8CD-41D6-B76B-1B67308039D6}"/>
              </a:ext>
            </a:extLst>
          </p:cNvPr>
          <p:cNvSpPr txBox="1"/>
          <p:nvPr/>
        </p:nvSpPr>
        <p:spPr>
          <a:xfrm>
            <a:off x="1068957" y="7382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0686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4C01DC-6B99-4AD9-A1C0-C36EA3DE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93998"/>
            <a:ext cx="5426764" cy="236064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C60248A-096E-40C4-9657-5D7459A7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46373"/>
            <a:ext cx="5426764" cy="2130005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39489E3-8CD2-4D54-87FB-A5CE34D3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621232"/>
            <a:ext cx="5426764" cy="3470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0646C-423E-4CCF-82C9-8F9740B52039}"/>
              </a:ext>
            </a:extLst>
          </p:cNvPr>
          <p:cNvSpPr txBox="1"/>
          <p:nvPr/>
        </p:nvSpPr>
        <p:spPr>
          <a:xfrm>
            <a:off x="425938" y="3532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E8620-4FBB-4D34-98E9-C70290D8134E}"/>
              </a:ext>
            </a:extLst>
          </p:cNvPr>
          <p:cNvSpPr txBox="1"/>
          <p:nvPr/>
        </p:nvSpPr>
        <p:spPr>
          <a:xfrm>
            <a:off x="422275" y="1487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40B67-C807-4765-8BBF-AABDA7E7E564}"/>
              </a:ext>
            </a:extLst>
          </p:cNvPr>
          <p:cNvSpPr txBox="1"/>
          <p:nvPr/>
        </p:nvSpPr>
        <p:spPr>
          <a:xfrm>
            <a:off x="6397381" y="7312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130352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169</cp:revision>
  <dcterms:created xsi:type="dcterms:W3CDTF">2013-07-15T20:26:40Z</dcterms:created>
  <dcterms:modified xsi:type="dcterms:W3CDTF">2022-01-04T14:02:37Z</dcterms:modified>
</cp:coreProperties>
</file>