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10287000" cx="18288000"/>
  <p:notesSz cx="6858000" cy="9144000"/>
  <p:embeddedFontLst>
    <p:embeddedFont>
      <p:font typeface="Roboto Black"/>
      <p:bold r:id="rId28"/>
      <p:boldItalic r:id="rId29"/>
    </p:embeddedFont>
    <p:embeddedFont>
      <p:font typeface="Roboto"/>
      <p:regular r:id="rId30"/>
      <p:bold r:id="rId31"/>
      <p:italic r:id="rId32"/>
      <p:boldItalic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DC864A-708D-4BFB-9C7C-412ECDC3762E}">
  <a:tblStyle styleId="{67DC864A-708D-4BFB-9C7C-412ECDC3762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lack-bold.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lack-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RobotoMono-bold.fntdata"/><Relationship Id="rId12" Type="http://schemas.openxmlformats.org/officeDocument/2006/relationships/slide" Target="slides/slide6.xml"/><Relationship Id="rId34" Type="http://schemas.openxmlformats.org/officeDocument/2006/relationships/font" Target="fonts/RobotoMono-regular.fntdata"/><Relationship Id="rId15" Type="http://schemas.openxmlformats.org/officeDocument/2006/relationships/slide" Target="slides/slide9.xml"/><Relationship Id="rId37" Type="http://schemas.openxmlformats.org/officeDocument/2006/relationships/font" Target="fonts/RobotoMono-boldItalic.fntdata"/><Relationship Id="rId14" Type="http://schemas.openxmlformats.org/officeDocument/2006/relationships/slide" Target="slides/slide8.xml"/><Relationship Id="rId36" Type="http://schemas.openxmlformats.org/officeDocument/2006/relationships/font" Target="fonts/RobotoMon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79d26b83ba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79d26b83b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300">
                <a:solidFill>
                  <a:srgbClr val="7B5325"/>
                </a:solidFill>
                <a:latin typeface="Times New Roman"/>
                <a:ea typeface="Times New Roman"/>
                <a:cs typeface="Times New Roman"/>
                <a:sym typeface="Times New Roman"/>
              </a:rPr>
              <a:t>The dataset consists of 615 observations (rows) and 12 features (columns) some which include missing values. Once we replace the missing values, there are a total of 480 observations in the data set. When we first load out dataset and use the </a:t>
            </a:r>
            <a:r>
              <a:rPr i="1" lang="en-US" sz="1300">
                <a:solidFill>
                  <a:srgbClr val="7B5325"/>
                </a:solidFill>
                <a:latin typeface="Times New Roman"/>
                <a:ea typeface="Times New Roman"/>
                <a:cs typeface="Times New Roman"/>
                <a:sym typeface="Times New Roman"/>
              </a:rPr>
              <a:t>load.info() </a:t>
            </a:r>
            <a:r>
              <a:rPr lang="en-US" sz="1300">
                <a:solidFill>
                  <a:srgbClr val="7B5325"/>
                </a:solidFill>
                <a:latin typeface="Times New Roman"/>
                <a:ea typeface="Times New Roman"/>
                <a:cs typeface="Times New Roman"/>
                <a:sym typeface="Times New Roman"/>
              </a:rPr>
              <a:t>code function to identify the total number of entries in our dataset, we observe features like “Dependents”, “Self-Employed”, “Loan Amount”, and “Credit History” having the lowest Non-Null Counts in comparison to the other features. Once we utilize </a:t>
            </a:r>
            <a:r>
              <a:rPr i="1" lang="en-US" sz="1300">
                <a:solidFill>
                  <a:srgbClr val="7B5325"/>
                </a:solidFill>
                <a:latin typeface="Times New Roman"/>
                <a:ea typeface="Times New Roman"/>
                <a:cs typeface="Times New Roman"/>
                <a:sym typeface="Times New Roman"/>
              </a:rPr>
              <a:t>loan.dropna(), </a:t>
            </a:r>
            <a:r>
              <a:rPr lang="en-US" sz="1300">
                <a:solidFill>
                  <a:srgbClr val="7B5325"/>
                </a:solidFill>
                <a:latin typeface="Times New Roman"/>
                <a:ea typeface="Times New Roman"/>
                <a:cs typeface="Times New Roman"/>
                <a:sym typeface="Times New Roman"/>
              </a:rPr>
              <a:t>we notice that all features have the same Non-Null Count making it easier for us to later manipulate the data and fine tune ML models to our dataset. Below is an example of prior and post accounting for missing values and the impact it has on the size of our dataset.</a:t>
            </a:r>
            <a:endParaRPr sz="1300">
              <a:solidFill>
                <a:srgbClr val="7B5325"/>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79d26b83ba_1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79d26b83ba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Normalizing or scaling data is often recommended for certain machine learning models, but not all. Here's a brief recommendation for each of the mentioned models:</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US">
                <a:solidFill>
                  <a:schemeClr val="dk1"/>
                </a:solidFill>
              </a:rPr>
              <a:t>Logistic Regression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Recommendation</a:t>
            </a:r>
            <a:r>
              <a:rPr lang="en-US">
                <a:solidFill>
                  <a:schemeClr val="dk1"/>
                </a:solidFill>
              </a:rPr>
              <a:t>: Yes, normalize.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Reason</a:t>
            </a:r>
            <a:r>
              <a:rPr lang="en-US">
                <a:solidFill>
                  <a:schemeClr val="dk1"/>
                </a:solidFill>
              </a:rPr>
              <a:t>: Logistic regression can benefit from normalized data as it can improve the convergence rate during optimization.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Support Vector Machine (SVM)</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Recommendation</a:t>
            </a:r>
            <a:r>
              <a:rPr lang="en-US">
                <a:solidFill>
                  <a:schemeClr val="dk1"/>
                </a:solidFill>
              </a:rPr>
              <a:t>: Yes, normalize.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Reason</a:t>
            </a:r>
            <a:r>
              <a:rPr lang="en-US">
                <a:solidFill>
                  <a:schemeClr val="dk1"/>
                </a:solidFill>
              </a:rPr>
              <a:t>: SVMs are sensitive to the scales of features because they use distances between data points to find the optimal hyperplane.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K-Nearest Neighbors (KNN)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Recommendation</a:t>
            </a:r>
            <a:r>
              <a:rPr lang="en-US">
                <a:solidFill>
                  <a:schemeClr val="dk1"/>
                </a:solidFill>
              </a:rPr>
              <a:t>: Yes, normalize.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Reason</a:t>
            </a:r>
            <a:r>
              <a:rPr lang="en-US">
                <a:solidFill>
                  <a:schemeClr val="dk1"/>
                </a:solidFill>
              </a:rPr>
              <a:t>: KNN is distance-based, so features on different scales can skew the distances and affect the model performance.</a:t>
            </a:r>
            <a:endParaRPr>
              <a:solidFill>
                <a:schemeClr val="dk1"/>
              </a:solidFill>
            </a:endParaRPr>
          </a:p>
          <a:p>
            <a:pPr indent="0" lvl="0" marL="0" rtl="0" algn="l">
              <a:lnSpc>
                <a:spcPct val="115000"/>
              </a:lnSpc>
              <a:spcBef>
                <a:spcPts val="1200"/>
              </a:spcBef>
              <a:spcAft>
                <a:spcPts val="0"/>
              </a:spcAft>
              <a:buNone/>
            </a:pPr>
            <a:r>
              <a:rPr lang="en-US"/>
              <a:t>This process transforms the data to have a mean of 0 and a standard deviation of 1.</a:t>
            </a:r>
            <a:endParaRPr/>
          </a:p>
          <a:p>
            <a:pPr indent="0" lvl="0" marL="0" rtl="0" algn="l">
              <a:lnSpc>
                <a:spcPct val="115000"/>
              </a:lnSpc>
              <a:spcBef>
                <a:spcPts val="1200"/>
              </a:spcBef>
              <a:spcAft>
                <a:spcPts val="0"/>
              </a:spcAft>
              <a:buClr>
                <a:schemeClr val="dk1"/>
              </a:buClr>
              <a:buSzPts val="1100"/>
              <a:buFont typeface="Arial"/>
              <a:buNone/>
            </a:pPr>
            <a:r>
              <a:rPr lang="en-US"/>
              <a:t>The scaler was fit to the data and then used to transform it. This means the scaler calculated the mean and standard deviation of each column from the training data and then applied the transformation:</a:t>
            </a:r>
            <a:endParaRPr/>
          </a:p>
          <a:p>
            <a:pPr indent="0" lvl="0" marL="0" rtl="0" algn="l">
              <a:spcBef>
                <a:spcPts val="1200"/>
              </a:spcBef>
              <a:spcAft>
                <a:spcPts val="0"/>
              </a:spcAft>
              <a:buClr>
                <a:schemeClr val="dk1"/>
              </a:buClr>
              <a:buSzPts val="1100"/>
              <a:buFont typeface="Arial"/>
              <a:buNone/>
            </a:pPr>
            <a:r>
              <a:rPr b="1" lang="en-US">
                <a:solidFill>
                  <a:schemeClr val="dk1"/>
                </a:solidFill>
              </a:rPr>
              <a:t>Mean close to 0</a:t>
            </a:r>
            <a:r>
              <a:rPr lang="en-US">
                <a:solidFill>
                  <a:schemeClr val="dk1"/>
                </a:solidFill>
              </a:rPr>
              <a:t>: This means the average value of each column is now zero.</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Standard deviation close to 1</a:t>
            </a:r>
            <a:r>
              <a:rPr lang="en-US">
                <a:solidFill>
                  <a:schemeClr val="dk1"/>
                </a:solidFill>
              </a:rPr>
              <a:t>: This means the spread of the values is now standardized.</a:t>
            </a:r>
            <a:endParaRPr>
              <a:solidFill>
                <a:schemeClr val="dk1"/>
              </a:solidFill>
            </a:endParaRPr>
          </a:p>
          <a:p>
            <a:pPr indent="0" lvl="0" marL="0" rtl="0" algn="l">
              <a:spcBef>
                <a:spcPts val="0"/>
              </a:spcBef>
              <a:spcAft>
                <a:spcPts val="0"/>
              </a:spcAft>
              <a:buNone/>
            </a:pPr>
            <a:r>
              <a:rPr lang="en-US"/>
              <a:t>By normalizing, you ensure that each feature contributes equally to the model, improving the training process and model performance.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79d26b83ba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79d26b83b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79d26b83b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279d26b83ba_0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79d26b83ba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79d26b83b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training accuracy higher than model </a:t>
            </a:r>
            <a:r>
              <a:rPr lang="en-US"/>
              <a:t>accuracy</a:t>
            </a:r>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Logistic Regression Model</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Accuracy</a:t>
            </a:r>
            <a:r>
              <a:rPr lang="en-US">
                <a:solidFill>
                  <a:schemeClr val="dk1"/>
                </a:solidFill>
              </a:rPr>
              <a:t>: The accuracy of the Logistic Regression model on the test data was </a:t>
            </a:r>
            <a:r>
              <a:rPr lang="en-US">
                <a:solidFill>
                  <a:srgbClr val="188038"/>
                </a:solidFill>
                <a:latin typeface="Roboto Mono"/>
                <a:ea typeface="Roboto Mono"/>
                <a:cs typeface="Roboto Mono"/>
                <a:sym typeface="Roboto Mono"/>
              </a:rPr>
              <a:t>log_reg_accuracy</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Coefficients</a:t>
            </a:r>
            <a:r>
              <a:rPr lang="en-US">
                <a:solidFill>
                  <a:schemeClr val="dk1"/>
                </a:solidFill>
              </a:rPr>
              <a:t>: The coefficients for the Logistic Regression model were </a:t>
            </a:r>
            <a:r>
              <a:rPr lang="en-US">
                <a:solidFill>
                  <a:srgbClr val="188038"/>
                </a:solidFill>
                <a:latin typeface="Roboto Mono"/>
                <a:ea typeface="Roboto Mono"/>
                <a:cs typeface="Roboto Mono"/>
                <a:sym typeface="Roboto Mono"/>
              </a:rPr>
              <a:t>logistic_importance_df</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Interpretation</a:t>
            </a:r>
            <a:r>
              <a:rPr lang="en-US">
                <a:solidFill>
                  <a:schemeClr val="dk1"/>
                </a:solidFill>
              </a:rPr>
              <a:t>: Coefficients show the impact of each feature on the target variable. Positive coefficients indicate features that increase the probability of loan approval, while negative coefficients indicate features that decrease it.</a:t>
            </a:r>
            <a:endParaRPr>
              <a:solidFill>
                <a:schemeClr val="dk1"/>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79d26b83ba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79d26b83b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Random Forest Model</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Accuracy</a:t>
            </a:r>
            <a:r>
              <a:rPr lang="en-US">
                <a:solidFill>
                  <a:schemeClr val="dk1"/>
                </a:solidFill>
              </a:rPr>
              <a:t>: The accuracy of the Random Forest model on the test data was </a:t>
            </a:r>
            <a:r>
              <a:rPr lang="en-US">
                <a:solidFill>
                  <a:srgbClr val="188038"/>
                </a:solidFill>
                <a:latin typeface="Roboto Mono"/>
                <a:ea typeface="Roboto Mono"/>
                <a:cs typeface="Roboto Mono"/>
                <a:sym typeface="Roboto Mono"/>
              </a:rPr>
              <a:t>rf_accuracy</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Feature Importances</a:t>
            </a:r>
            <a:r>
              <a:rPr lang="en-US">
                <a:solidFill>
                  <a:schemeClr val="dk1"/>
                </a:solidFill>
              </a:rPr>
              <a:t>: The most important features were </a:t>
            </a:r>
            <a:r>
              <a:rPr lang="en-US">
                <a:solidFill>
                  <a:srgbClr val="188038"/>
                </a:solidFill>
                <a:latin typeface="Roboto Mono"/>
                <a:ea typeface="Roboto Mono"/>
                <a:cs typeface="Roboto Mono"/>
                <a:sym typeface="Roboto Mono"/>
              </a:rPr>
              <a:t>feature_importance_df</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Interpretation</a:t>
            </a:r>
            <a:r>
              <a:rPr lang="en-US">
                <a:solidFill>
                  <a:schemeClr val="dk1"/>
                </a:solidFill>
              </a:rPr>
              <a:t>: The Random Forest model is often robust to overfitting due to its ensemble nature. The feature importances show which features have the most predictive power.</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79d26b83ba_0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79d26b83b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US" sz="900">
                <a:solidFill>
                  <a:schemeClr val="dk1"/>
                </a:solidFill>
                <a:latin typeface="Times New Roman"/>
                <a:ea typeface="Times New Roman"/>
                <a:cs typeface="Times New Roman"/>
                <a:sym typeface="Times New Roman"/>
              </a:rPr>
              <a:t>The Support Vector Machine, aka (SVM) is a classification learning </a:t>
            </a:r>
            <a:r>
              <a:rPr lang="en-US" sz="900">
                <a:solidFill>
                  <a:schemeClr val="dk1"/>
                </a:solidFill>
                <a:latin typeface="Times New Roman"/>
                <a:ea typeface="Times New Roman"/>
                <a:cs typeface="Times New Roman"/>
                <a:sym typeface="Times New Roman"/>
              </a:rPr>
              <a:t>model used to detect outliers and used to separate data into different classes. For the purposes of our dataset, we decided to fit a kernel function parameter, which helps us determine the type of decision boundary. </a:t>
            </a:r>
            <a:r>
              <a:rPr lang="en-US" sz="900">
                <a:solidFill>
                  <a:schemeClr val="dk1"/>
                </a:solidFill>
                <a:latin typeface="Times New Roman"/>
                <a:ea typeface="Times New Roman"/>
                <a:cs typeface="Times New Roman"/>
                <a:sym typeface="Times New Roman"/>
              </a:rPr>
              <a:t>The 'sigmoid' kernel is a type of non-linear kernel that can be useful for certain types of data distributions, especially when the data is not linearly separable. So in the context in our SVM Model, a highlighting difference between the original SVM fit and the </a:t>
            </a:r>
            <a:r>
              <a:rPr lang="en-US" sz="900">
                <a:solidFill>
                  <a:schemeClr val="dk1"/>
                </a:solidFill>
                <a:latin typeface="Times New Roman"/>
                <a:ea typeface="Times New Roman"/>
                <a:cs typeface="Times New Roman"/>
                <a:sym typeface="Times New Roman"/>
              </a:rPr>
              <a:t>sigmoid</a:t>
            </a:r>
            <a:r>
              <a:rPr lang="en-US" sz="900">
                <a:solidFill>
                  <a:schemeClr val="dk1"/>
                </a:solidFill>
                <a:latin typeface="Times New Roman"/>
                <a:ea typeface="Times New Roman"/>
                <a:cs typeface="Times New Roman"/>
                <a:sym typeface="Times New Roman"/>
              </a:rPr>
              <a:t>' </a:t>
            </a:r>
            <a:r>
              <a:rPr lang="en-US" sz="900">
                <a:solidFill>
                  <a:schemeClr val="dk1"/>
                </a:solidFill>
                <a:latin typeface="Times New Roman"/>
                <a:ea typeface="Times New Roman"/>
                <a:cs typeface="Times New Roman"/>
                <a:sym typeface="Times New Roman"/>
              </a:rPr>
              <a:t>kernel</a:t>
            </a:r>
            <a:r>
              <a:rPr lang="en-US" sz="900">
                <a:solidFill>
                  <a:schemeClr val="dk1"/>
                </a:solidFill>
                <a:latin typeface="Times New Roman"/>
                <a:ea typeface="Times New Roman"/>
                <a:cs typeface="Times New Roman"/>
                <a:sym typeface="Times New Roman"/>
              </a:rPr>
              <a:t> fit is 0.01 between accuracy scores.</a:t>
            </a:r>
            <a:endParaRPr sz="9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9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900">
                <a:solidFill>
                  <a:schemeClr val="dk1"/>
                </a:solidFill>
                <a:latin typeface="Times New Roman"/>
                <a:ea typeface="Times New Roman"/>
                <a:cs typeface="Times New Roman"/>
                <a:sym typeface="Times New Roman"/>
              </a:rPr>
              <a:t>The 'sigmoid' kernel was chosen as the best option for your data, indicating that the relationship between out features and labels may be non-linear and similar in nature to the transformations used in neural networks. Even though slight, 0.01 increase in accuracy scores, the SVM model fit with </a:t>
            </a:r>
            <a:r>
              <a:rPr lang="en-US" sz="900">
                <a:solidFill>
                  <a:schemeClr val="dk1"/>
                </a:solidFill>
                <a:latin typeface="Times New Roman"/>
                <a:ea typeface="Times New Roman"/>
                <a:cs typeface="Times New Roman"/>
                <a:sym typeface="Times New Roman"/>
              </a:rPr>
              <a:t>kernel</a:t>
            </a:r>
            <a:r>
              <a:rPr lang="en-US" sz="900">
                <a:solidFill>
                  <a:schemeClr val="dk1"/>
                </a:solidFill>
                <a:latin typeface="Times New Roman"/>
                <a:ea typeface="Times New Roman"/>
                <a:cs typeface="Times New Roman"/>
                <a:sym typeface="Times New Roman"/>
              </a:rPr>
              <a:t> function 'sigmoid' is still an improvement.</a:t>
            </a:r>
            <a:endParaRPr sz="9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SVM Model</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Accuracy</a:t>
            </a:r>
            <a:r>
              <a:rPr lang="en-US">
                <a:solidFill>
                  <a:schemeClr val="dk1"/>
                </a:solidFill>
              </a:rPr>
              <a:t>: The accuracy of the SVM model on the test data was </a:t>
            </a:r>
            <a:r>
              <a:rPr lang="en-US">
                <a:solidFill>
                  <a:srgbClr val="188038"/>
                </a:solidFill>
                <a:latin typeface="Roboto Mono"/>
                <a:ea typeface="Roboto Mono"/>
                <a:cs typeface="Roboto Mono"/>
                <a:sym typeface="Roboto Mono"/>
              </a:rPr>
              <a:t>svm_accuracy</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Interpretation</a:t>
            </a:r>
            <a:r>
              <a:rPr lang="en-US">
                <a:solidFill>
                  <a:schemeClr val="dk1"/>
                </a:solidFill>
              </a:rPr>
              <a:t>: SVM is effective for high-dimensional spaces and generally performs well with clear margins of separation. However, it can be sensitive to the choice of kernel and regularization parameters.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79d26b83ba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79d26b83b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US" sz="900">
                <a:solidFill>
                  <a:schemeClr val="dk1"/>
                </a:solidFill>
                <a:latin typeface="Times New Roman"/>
                <a:ea typeface="Times New Roman"/>
                <a:cs typeface="Times New Roman"/>
                <a:sym typeface="Times New Roman"/>
              </a:rPr>
              <a:t>As a modification and review of analysis for our data, we decided to test multiple k-values for out KNN model fitting. In general, we know that 'k' represents the number of the nearest neighbors that are used to </a:t>
            </a:r>
            <a:r>
              <a:rPr lang="en-US" sz="900">
                <a:solidFill>
                  <a:schemeClr val="dk1"/>
                </a:solidFill>
                <a:latin typeface="Times New Roman"/>
                <a:ea typeface="Times New Roman"/>
                <a:cs typeface="Times New Roman"/>
                <a:sym typeface="Times New Roman"/>
              </a:rPr>
              <a:t>make</a:t>
            </a:r>
            <a:r>
              <a:rPr lang="en-US" sz="900">
                <a:solidFill>
                  <a:schemeClr val="dk1"/>
                </a:solidFill>
                <a:latin typeface="Times New Roman"/>
                <a:ea typeface="Times New Roman"/>
                <a:cs typeface="Times New Roman"/>
                <a:sym typeface="Times New Roman"/>
              </a:rPr>
              <a:t> </a:t>
            </a:r>
            <a:r>
              <a:rPr lang="en-US" sz="900">
                <a:solidFill>
                  <a:schemeClr val="dk1"/>
                </a:solidFill>
                <a:latin typeface="Times New Roman"/>
                <a:ea typeface="Times New Roman"/>
                <a:cs typeface="Times New Roman"/>
                <a:sym typeface="Times New Roman"/>
              </a:rPr>
              <a:t>predictions</a:t>
            </a:r>
            <a:r>
              <a:rPr lang="en-US" sz="900">
                <a:solidFill>
                  <a:schemeClr val="dk1"/>
                </a:solidFill>
                <a:latin typeface="Times New Roman"/>
                <a:ea typeface="Times New Roman"/>
                <a:cs typeface="Times New Roman"/>
                <a:sym typeface="Times New Roman"/>
              </a:rPr>
              <a:t> for a given data point. When we take for example k=1, the model looks at the closest single data point to determine the class of the new data point, leading to potentially noisy </a:t>
            </a:r>
            <a:r>
              <a:rPr lang="en-US" sz="900">
                <a:solidFill>
                  <a:schemeClr val="dk1"/>
                </a:solidFill>
                <a:latin typeface="Times New Roman"/>
                <a:ea typeface="Times New Roman"/>
                <a:cs typeface="Times New Roman"/>
                <a:sym typeface="Times New Roman"/>
              </a:rPr>
              <a:t>decision</a:t>
            </a:r>
            <a:r>
              <a:rPr lang="en-US" sz="900">
                <a:solidFill>
                  <a:schemeClr val="dk1"/>
                </a:solidFill>
                <a:latin typeface="Times New Roman"/>
                <a:ea typeface="Times New Roman"/>
                <a:cs typeface="Times New Roman"/>
                <a:sym typeface="Times New Roman"/>
              </a:rPr>
              <a:t> making. In the vice versa case, we will notice larger 'k' values will smooth out the boundary for decision -making and </a:t>
            </a:r>
            <a:r>
              <a:rPr lang="en-US" sz="900">
                <a:solidFill>
                  <a:schemeClr val="dk1"/>
                </a:solidFill>
                <a:latin typeface="Times New Roman"/>
                <a:ea typeface="Times New Roman"/>
                <a:cs typeface="Times New Roman"/>
                <a:sym typeface="Times New Roman"/>
              </a:rPr>
              <a:t>essentially</a:t>
            </a:r>
            <a:r>
              <a:rPr lang="en-US" sz="900">
                <a:solidFill>
                  <a:schemeClr val="dk1"/>
                </a:solidFill>
                <a:latin typeface="Times New Roman"/>
                <a:ea typeface="Times New Roman"/>
                <a:cs typeface="Times New Roman"/>
                <a:sym typeface="Times New Roman"/>
              </a:rPr>
              <a:t> help the model generalize better.</a:t>
            </a:r>
            <a:endParaRPr sz="9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9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900">
                <a:solidFill>
                  <a:schemeClr val="dk1"/>
                </a:solidFill>
                <a:latin typeface="Times New Roman"/>
                <a:ea typeface="Times New Roman"/>
                <a:cs typeface="Times New Roman"/>
                <a:sym typeface="Times New Roman"/>
              </a:rPr>
              <a:t>A method we incorporated in model is known as </a:t>
            </a:r>
            <a:r>
              <a:rPr lang="en-US" sz="900">
                <a:solidFill>
                  <a:schemeClr val="dk1"/>
                </a:solidFill>
                <a:latin typeface="Times New Roman"/>
                <a:ea typeface="Times New Roman"/>
                <a:cs typeface="Times New Roman"/>
                <a:sym typeface="Times New Roman"/>
              </a:rPr>
              <a:t>cross</a:t>
            </a:r>
            <a:r>
              <a:rPr lang="en-US" sz="900">
                <a:solidFill>
                  <a:schemeClr val="dk1"/>
                </a:solidFill>
                <a:latin typeface="Times New Roman"/>
                <a:ea typeface="Times New Roman"/>
                <a:cs typeface="Times New Roman"/>
                <a:sym typeface="Times New Roman"/>
              </a:rPr>
              <a:t>-validation in which we evaluate the model's performance based on varied k-values and </a:t>
            </a:r>
            <a:r>
              <a:rPr lang="en-US" sz="900">
                <a:solidFill>
                  <a:schemeClr val="dk1"/>
                </a:solidFill>
                <a:latin typeface="Times New Roman"/>
                <a:ea typeface="Times New Roman"/>
                <a:cs typeface="Times New Roman"/>
                <a:sym typeface="Times New Roman"/>
              </a:rPr>
              <a:t>determine</a:t>
            </a:r>
            <a:r>
              <a:rPr lang="en-US" sz="900">
                <a:solidFill>
                  <a:schemeClr val="dk1"/>
                </a:solidFill>
                <a:latin typeface="Times New Roman"/>
                <a:ea typeface="Times New Roman"/>
                <a:cs typeface="Times New Roman"/>
                <a:sym typeface="Times New Roman"/>
              </a:rPr>
              <a:t> which one yields the highest accuracy score.</a:t>
            </a:r>
            <a:endParaRPr sz="9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9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US" sz="900">
                <a:solidFill>
                  <a:schemeClr val="dk1"/>
                </a:solidFill>
                <a:latin typeface="Times New Roman"/>
                <a:ea typeface="Times New Roman"/>
                <a:cs typeface="Times New Roman"/>
                <a:sym typeface="Times New Roman"/>
              </a:rPr>
              <a:t>Based on a thorough review of our outcome k-value examples, we will notice a steady trend in accuracy scores between k values 13 to 75. This range of 'k' values seems to provide the best balance between bias and variance, capturing enough detail without overfitting or underfitting our data!</a:t>
            </a:r>
            <a:endParaRPr sz="9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K-Nearest Neighbors Model</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Accuracy</a:t>
            </a:r>
            <a:r>
              <a:rPr lang="en-US">
                <a:solidFill>
                  <a:schemeClr val="dk1"/>
                </a:solidFill>
              </a:rPr>
              <a:t>: The accuracy of the KNN model with </a:t>
            </a:r>
            <a:r>
              <a:rPr lang="en-US">
                <a:solidFill>
                  <a:srgbClr val="188038"/>
                </a:solidFill>
                <a:latin typeface="Roboto Mono"/>
                <a:ea typeface="Roboto Mono"/>
                <a:cs typeface="Roboto Mono"/>
                <a:sym typeface="Roboto Mono"/>
              </a:rPr>
              <a:t>k=3</a:t>
            </a:r>
            <a:r>
              <a:rPr lang="en-US">
                <a:solidFill>
                  <a:schemeClr val="dk1"/>
                </a:solidFill>
              </a:rPr>
              <a:t> on the test data was </a:t>
            </a:r>
            <a:r>
              <a:rPr lang="en-US">
                <a:solidFill>
                  <a:srgbClr val="188038"/>
                </a:solidFill>
                <a:latin typeface="Roboto Mono"/>
                <a:ea typeface="Roboto Mono"/>
                <a:cs typeface="Roboto Mono"/>
                <a:sym typeface="Roboto Mono"/>
              </a:rPr>
              <a:t>knn_accuracy</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Varying k</a:t>
            </a:r>
            <a:r>
              <a:rPr lang="en-US">
                <a:solidFill>
                  <a:schemeClr val="dk1"/>
                </a:solidFill>
              </a:rPr>
              <a:t>: Testing different values of </a:t>
            </a:r>
            <a:r>
              <a:rPr lang="en-US">
                <a:solidFill>
                  <a:srgbClr val="188038"/>
                </a:solidFill>
                <a:latin typeface="Roboto Mono"/>
                <a:ea typeface="Roboto Mono"/>
                <a:cs typeface="Roboto Mono"/>
                <a:sym typeface="Roboto Mono"/>
              </a:rPr>
              <a:t>k</a:t>
            </a:r>
            <a:r>
              <a:rPr lang="en-US">
                <a:solidFill>
                  <a:schemeClr val="dk1"/>
                </a:solidFill>
              </a:rPr>
              <a:t> showed varying accuracy scores, indicating the sensitivity of KNN to the choice of </a:t>
            </a:r>
            <a:r>
              <a:rPr lang="en-US">
                <a:solidFill>
                  <a:srgbClr val="188038"/>
                </a:solidFill>
                <a:latin typeface="Roboto Mono"/>
                <a:ea typeface="Roboto Mono"/>
                <a:cs typeface="Roboto Mono"/>
                <a:sym typeface="Roboto Mono"/>
              </a:rPr>
              <a:t>k</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Interpretation</a:t>
            </a:r>
            <a:r>
              <a:rPr lang="en-US">
                <a:solidFill>
                  <a:schemeClr val="dk1"/>
                </a:solidFill>
              </a:rPr>
              <a:t>: KNN can perform well with the right choice of </a:t>
            </a:r>
            <a:r>
              <a:rPr lang="en-US">
                <a:solidFill>
                  <a:srgbClr val="188038"/>
                </a:solidFill>
                <a:latin typeface="Roboto Mono"/>
                <a:ea typeface="Roboto Mono"/>
                <a:cs typeface="Roboto Mono"/>
                <a:sym typeface="Roboto Mono"/>
              </a:rPr>
              <a:t>k</a:t>
            </a:r>
            <a:r>
              <a:rPr lang="en-US">
                <a:solidFill>
                  <a:schemeClr val="dk1"/>
                </a:solidFill>
              </a:rPr>
              <a:t>, but it is computationally expensive and can be sensitive to the scaling of data.</a:t>
            </a:r>
            <a:endParaRPr>
              <a:solidFill>
                <a:schemeClr val="dk1"/>
              </a:solidFill>
            </a:endParaRPr>
          </a:p>
          <a:p>
            <a:pPr indent="0" lvl="0" marL="0" rtl="0" algn="l">
              <a:lnSpc>
                <a:spcPct val="150000"/>
              </a:lnSpc>
              <a:spcBef>
                <a:spcPts val="1200"/>
              </a:spcBef>
              <a:spcAft>
                <a:spcPts val="0"/>
              </a:spcAft>
              <a:buClr>
                <a:schemeClr val="dk1"/>
              </a:buClr>
              <a:buSzPts val="1100"/>
              <a:buFont typeface="Arial"/>
              <a:buNone/>
            </a:pPr>
            <a:r>
              <a:t/>
            </a:r>
            <a:endParaRPr sz="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79d26b83b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g279d26b83ba_0_1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79d26b83ba_1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79d26b83ba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79d26b83ba_1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79d26b83ba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79d26b83ba_0_2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79d26b83b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79d26b83ba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79d26b83b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9d26b83ba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79d26b83b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9d26b83b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279d26b83ba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79d26b83ba_0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79d26b83b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sp>
        <p:nvSpPr>
          <p:cNvPr id="13" name="Google Shape;13;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7">
  <p:cSld name="CUSTOM_7">
    <p:spTree>
      <p:nvGrpSpPr>
        <p:cNvPr id="104" name="Shape 104"/>
        <p:cNvGrpSpPr/>
        <p:nvPr/>
      </p:nvGrpSpPr>
      <p:grpSpPr>
        <a:xfrm>
          <a:off x="0" y="0"/>
          <a:ext cx="0" cy="0"/>
          <a:chOff x="0" y="0"/>
          <a:chExt cx="0" cy="0"/>
        </a:xfrm>
      </p:grpSpPr>
      <p:grpSp>
        <p:nvGrpSpPr>
          <p:cNvPr id="105" name="Google Shape;105;p11"/>
          <p:cNvGrpSpPr/>
          <p:nvPr/>
        </p:nvGrpSpPr>
        <p:grpSpPr>
          <a:xfrm>
            <a:off x="0" y="-144662"/>
            <a:ext cx="18288118" cy="7850759"/>
            <a:chOff x="0" y="-38100"/>
            <a:chExt cx="4816592" cy="2067676"/>
          </a:xfrm>
        </p:grpSpPr>
        <p:sp>
          <p:nvSpPr>
            <p:cNvPr id="106" name="Google Shape;106;p11"/>
            <p:cNvSpPr/>
            <p:nvPr/>
          </p:nvSpPr>
          <p:spPr>
            <a:xfrm>
              <a:off x="0" y="0"/>
              <a:ext cx="4816592" cy="2029576"/>
            </a:xfrm>
            <a:custGeom>
              <a:rect b="b" l="l" r="r" t="t"/>
              <a:pathLst>
                <a:path extrusionOk="0" h="2029576" w="4816592">
                  <a:moveTo>
                    <a:pt x="0" y="0"/>
                  </a:moveTo>
                  <a:lnTo>
                    <a:pt x="4816592" y="0"/>
                  </a:lnTo>
                  <a:lnTo>
                    <a:pt x="4816592" y="2029576"/>
                  </a:lnTo>
                  <a:lnTo>
                    <a:pt x="0" y="2029576"/>
                  </a:lnTo>
                  <a:close/>
                </a:path>
              </a:pathLst>
            </a:custGeom>
            <a:solidFill>
              <a:srgbClr val="FFFDFC"/>
            </a:solidFill>
            <a:ln>
              <a:noFill/>
            </a:ln>
          </p:spPr>
        </p:sp>
        <p:sp>
          <p:nvSpPr>
            <p:cNvPr id="107" name="Google Shape;107;p11"/>
            <p:cNvSpPr txBox="1"/>
            <p:nvPr/>
          </p:nvSpPr>
          <p:spPr>
            <a:xfrm>
              <a:off x="0" y="-38100"/>
              <a:ext cx="4816500" cy="20676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8" name="Google Shape;108;p11"/>
          <p:cNvSpPr/>
          <p:nvPr>
            <p:ph idx="2" type="pic"/>
          </p:nvPr>
        </p:nvSpPr>
        <p:spPr>
          <a:xfrm>
            <a:off x="11251800" y="0"/>
            <a:ext cx="7036200" cy="10287000"/>
          </a:xfrm>
          <a:prstGeom prst="rect">
            <a:avLst/>
          </a:prstGeom>
          <a:noFill/>
          <a:ln>
            <a:noFill/>
          </a:ln>
        </p:spPr>
      </p:sp>
      <p:sp>
        <p:nvSpPr>
          <p:cNvPr id="109" name="Google Shape;109;p11"/>
          <p:cNvSpPr txBox="1"/>
          <p:nvPr/>
        </p:nvSpPr>
        <p:spPr>
          <a:xfrm>
            <a:off x="15049202" y="9469582"/>
            <a:ext cx="2210100" cy="246000"/>
          </a:xfrm>
          <a:prstGeom prst="rect">
            <a:avLst/>
          </a:prstGeom>
          <a:noFill/>
          <a:ln>
            <a:noFill/>
          </a:ln>
        </p:spPr>
        <p:txBody>
          <a:bodyPr anchorCtr="0" anchor="t" bIns="0" lIns="0" spcFirstLastPara="1" rIns="0" wrap="square" tIns="0">
            <a:spAutoFit/>
          </a:bodyPr>
          <a:lstStyle/>
          <a:p>
            <a:pPr indent="0" lvl="0" marL="0" marR="0" rtl="0" algn="r">
              <a:lnSpc>
                <a:spcPct val="140025"/>
              </a:lnSpc>
              <a:spcBef>
                <a:spcPts val="0"/>
              </a:spcBef>
              <a:spcAft>
                <a:spcPts val="0"/>
              </a:spcAft>
              <a:buNone/>
            </a:pPr>
            <a:r>
              <a:rPr i="0" lang="en-US" sz="1599" u="none" cap="none" strike="noStrike">
                <a:solidFill>
                  <a:srgbClr val="FFFDFC"/>
                </a:solidFill>
                <a:latin typeface="Roboto"/>
                <a:ea typeface="Roboto"/>
                <a:cs typeface="Roboto"/>
                <a:sym typeface="Roboto"/>
              </a:rPr>
              <a:t>CANVA CORPORATION</a:t>
            </a:r>
            <a:endParaRPr>
              <a:latin typeface="Roboto"/>
              <a:ea typeface="Roboto"/>
              <a:cs typeface="Roboto"/>
              <a:sym typeface="Roboto"/>
            </a:endParaRPr>
          </a:p>
        </p:txBody>
      </p:sp>
      <p:sp>
        <p:nvSpPr>
          <p:cNvPr id="110" name="Google Shape;110;p11"/>
          <p:cNvSpPr/>
          <p:nvPr>
            <p:ph idx="3" type="pic"/>
          </p:nvPr>
        </p:nvSpPr>
        <p:spPr>
          <a:xfrm>
            <a:off x="-176025" y="6184425"/>
            <a:ext cx="9701400" cy="3043200"/>
          </a:xfrm>
          <a:prstGeom prst="rect">
            <a:avLst/>
          </a:prstGeom>
          <a:noFill/>
          <a:ln>
            <a:noFill/>
          </a:ln>
        </p:spPr>
      </p:sp>
      <p:sp>
        <p:nvSpPr>
          <p:cNvPr id="111" name="Google Shape;111;p11"/>
          <p:cNvSpPr txBox="1"/>
          <p:nvPr>
            <p:ph type="title"/>
          </p:nvPr>
        </p:nvSpPr>
        <p:spPr>
          <a:xfrm>
            <a:off x="979850" y="798025"/>
            <a:ext cx="8083500" cy="1040100"/>
          </a:xfrm>
          <a:prstGeom prst="rect">
            <a:avLst/>
          </a:prstGeom>
        </p:spPr>
        <p:txBody>
          <a:bodyPr anchorCtr="0" anchor="t" bIns="0" lIns="0" spcFirstLastPara="1" rIns="0" wrap="square" tIns="0">
            <a:noAutofit/>
          </a:bodyPr>
          <a:lstStyle>
            <a:lvl1pPr lvl="0" rtl="0" algn="l">
              <a:spcBef>
                <a:spcPts val="0"/>
              </a:spcBef>
              <a:spcAft>
                <a:spcPts val="0"/>
              </a:spcAft>
              <a:buSzPts val="7200"/>
              <a:buNone/>
              <a:defRPr/>
            </a:lvl1pPr>
            <a:lvl2pPr lvl="1" rtl="0">
              <a:spcBef>
                <a:spcPts val="0"/>
              </a:spcBef>
              <a:spcAft>
                <a:spcPts val="0"/>
              </a:spcAft>
              <a:buSzPts val="7200"/>
              <a:buNone/>
              <a:defRPr/>
            </a:lvl2pPr>
            <a:lvl3pPr lvl="2" rtl="0">
              <a:spcBef>
                <a:spcPts val="0"/>
              </a:spcBef>
              <a:spcAft>
                <a:spcPts val="0"/>
              </a:spcAft>
              <a:buSzPts val="7200"/>
              <a:buNone/>
              <a:defRPr/>
            </a:lvl3pPr>
            <a:lvl4pPr lvl="3" rtl="0">
              <a:spcBef>
                <a:spcPts val="0"/>
              </a:spcBef>
              <a:spcAft>
                <a:spcPts val="0"/>
              </a:spcAft>
              <a:buSzPts val="7200"/>
              <a:buNone/>
              <a:defRPr/>
            </a:lvl4pPr>
            <a:lvl5pPr lvl="4" rtl="0">
              <a:spcBef>
                <a:spcPts val="0"/>
              </a:spcBef>
              <a:spcAft>
                <a:spcPts val="0"/>
              </a:spcAft>
              <a:buSzPts val="7200"/>
              <a:buNone/>
              <a:defRPr/>
            </a:lvl5pPr>
            <a:lvl6pPr lvl="5" rtl="0">
              <a:spcBef>
                <a:spcPts val="0"/>
              </a:spcBef>
              <a:spcAft>
                <a:spcPts val="0"/>
              </a:spcAft>
              <a:buSzPts val="7200"/>
              <a:buNone/>
              <a:defRPr/>
            </a:lvl6pPr>
            <a:lvl7pPr lvl="6" rtl="0">
              <a:spcBef>
                <a:spcPts val="0"/>
              </a:spcBef>
              <a:spcAft>
                <a:spcPts val="0"/>
              </a:spcAft>
              <a:buSzPts val="7200"/>
              <a:buNone/>
              <a:defRPr/>
            </a:lvl7pPr>
            <a:lvl8pPr lvl="7" rtl="0">
              <a:spcBef>
                <a:spcPts val="0"/>
              </a:spcBef>
              <a:spcAft>
                <a:spcPts val="0"/>
              </a:spcAft>
              <a:buSzPts val="7200"/>
              <a:buNone/>
              <a:defRPr/>
            </a:lvl8pPr>
            <a:lvl9pPr lvl="8" rtl="0">
              <a:spcBef>
                <a:spcPts val="0"/>
              </a:spcBef>
              <a:spcAft>
                <a:spcPts val="0"/>
              </a:spcAft>
              <a:buSzPts val="7200"/>
              <a:buNone/>
              <a:defRPr/>
            </a:lvl9pPr>
          </a:lstStyle>
          <a:p/>
        </p:txBody>
      </p:sp>
      <p:sp>
        <p:nvSpPr>
          <p:cNvPr id="112" name="Google Shape;112;p11"/>
          <p:cNvSpPr txBox="1"/>
          <p:nvPr>
            <p:ph idx="1" type="subTitle"/>
          </p:nvPr>
        </p:nvSpPr>
        <p:spPr>
          <a:xfrm>
            <a:off x="979850" y="2473525"/>
            <a:ext cx="2730600" cy="540600"/>
          </a:xfrm>
          <a:prstGeom prst="rect">
            <a:avLst/>
          </a:prstGeom>
        </p:spPr>
        <p:txBody>
          <a:bodyPr anchorCtr="0" anchor="t" bIns="0" lIns="0" spcFirstLastPara="1" rIns="0" wrap="square" tIns="0">
            <a:noAutofit/>
          </a:bodyPr>
          <a:lstStyle>
            <a:lvl1pPr lvl="0" rtl="0">
              <a:spcBef>
                <a:spcPts val="640"/>
              </a:spcBef>
              <a:spcAft>
                <a:spcPts val="0"/>
              </a:spcAft>
              <a:buClr>
                <a:srgbClr val="7B5325"/>
              </a:buClr>
              <a:buSzPts val="3600"/>
              <a:buNone/>
              <a:defRPr b="1" sz="3600">
                <a:solidFill>
                  <a:srgbClr val="7B5325"/>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p:txBody>
      </p:sp>
      <p:sp>
        <p:nvSpPr>
          <p:cNvPr id="113" name="Google Shape;113;p11"/>
          <p:cNvSpPr txBox="1"/>
          <p:nvPr>
            <p:ph idx="4" type="body"/>
          </p:nvPr>
        </p:nvSpPr>
        <p:spPr>
          <a:xfrm>
            <a:off x="979850" y="3387125"/>
            <a:ext cx="4050900" cy="2424300"/>
          </a:xfrm>
          <a:prstGeom prst="rect">
            <a:avLst/>
          </a:prstGeom>
        </p:spPr>
        <p:txBody>
          <a:bodyPr anchorCtr="0" anchor="t" bIns="0" lIns="0" spcFirstLastPara="1" rIns="0" wrap="square" tIns="0">
            <a:noAutofit/>
          </a:bodyPr>
          <a:lstStyle>
            <a:lvl1pPr indent="-361950" lvl="0" marL="457200" rtl="0">
              <a:spcBef>
                <a:spcPts val="640"/>
              </a:spcBef>
              <a:spcAft>
                <a:spcPts val="0"/>
              </a:spcAft>
              <a:buSzPts val="2100"/>
              <a:buChar char="•"/>
              <a:defRPr/>
            </a:lvl1pPr>
            <a:lvl2pPr indent="-361950" lvl="1" marL="914400" rtl="0">
              <a:spcBef>
                <a:spcPts val="560"/>
              </a:spcBef>
              <a:spcAft>
                <a:spcPts val="0"/>
              </a:spcAft>
              <a:buSzPts val="2100"/>
              <a:buChar char="–"/>
              <a:defRPr/>
            </a:lvl2pPr>
            <a:lvl3pPr indent="-361950" lvl="2" marL="1371600" rtl="0">
              <a:spcBef>
                <a:spcPts val="480"/>
              </a:spcBef>
              <a:spcAft>
                <a:spcPts val="0"/>
              </a:spcAft>
              <a:buSzPts val="2100"/>
              <a:buChar char="•"/>
              <a:defRPr/>
            </a:lvl3pPr>
            <a:lvl4pPr indent="-361950" lvl="3" marL="1828800" rtl="0">
              <a:spcBef>
                <a:spcPts val="400"/>
              </a:spcBef>
              <a:spcAft>
                <a:spcPts val="0"/>
              </a:spcAft>
              <a:buSzPts val="2100"/>
              <a:buChar char="–"/>
              <a:defRPr/>
            </a:lvl4pPr>
            <a:lvl5pPr indent="-361950" lvl="4" marL="2286000" rtl="0">
              <a:spcBef>
                <a:spcPts val="400"/>
              </a:spcBef>
              <a:spcAft>
                <a:spcPts val="0"/>
              </a:spcAft>
              <a:buSzPts val="2100"/>
              <a:buChar char="»"/>
              <a:defRPr/>
            </a:lvl5pPr>
            <a:lvl6pPr indent="-361950" lvl="5" marL="2743200" rtl="0">
              <a:spcBef>
                <a:spcPts val="400"/>
              </a:spcBef>
              <a:spcAft>
                <a:spcPts val="0"/>
              </a:spcAft>
              <a:buSzPts val="2100"/>
              <a:buChar char="•"/>
              <a:defRPr/>
            </a:lvl6pPr>
            <a:lvl7pPr indent="-361950" lvl="6" marL="3200400" rtl="0">
              <a:spcBef>
                <a:spcPts val="400"/>
              </a:spcBef>
              <a:spcAft>
                <a:spcPts val="0"/>
              </a:spcAft>
              <a:buSzPts val="2100"/>
              <a:buChar char="•"/>
              <a:defRPr/>
            </a:lvl7pPr>
            <a:lvl8pPr indent="-361950" lvl="7" marL="3657600" rtl="0">
              <a:spcBef>
                <a:spcPts val="400"/>
              </a:spcBef>
              <a:spcAft>
                <a:spcPts val="0"/>
              </a:spcAft>
              <a:buSzPts val="2100"/>
              <a:buChar char="•"/>
              <a:defRPr/>
            </a:lvl8pPr>
            <a:lvl9pPr indent="-361950" lvl="8" marL="4114800" rtl="0">
              <a:spcBef>
                <a:spcPts val="400"/>
              </a:spcBef>
              <a:spcAft>
                <a:spcPts val="0"/>
              </a:spcAft>
              <a:buSzPts val="2100"/>
              <a:buChar char="•"/>
              <a:defRPr/>
            </a:lvl9pPr>
          </a:lstStyle>
          <a:p/>
        </p:txBody>
      </p:sp>
      <p:sp>
        <p:nvSpPr>
          <p:cNvPr id="114" name="Google Shape;114;p11"/>
          <p:cNvSpPr txBox="1"/>
          <p:nvPr>
            <p:ph idx="5" type="subTitle"/>
          </p:nvPr>
        </p:nvSpPr>
        <p:spPr>
          <a:xfrm>
            <a:off x="6115813" y="2600175"/>
            <a:ext cx="2730600" cy="540600"/>
          </a:xfrm>
          <a:prstGeom prst="rect">
            <a:avLst/>
          </a:prstGeom>
        </p:spPr>
        <p:txBody>
          <a:bodyPr anchorCtr="0" anchor="t" bIns="0" lIns="0" spcFirstLastPara="1" rIns="0" wrap="square" tIns="0">
            <a:noAutofit/>
          </a:bodyPr>
          <a:lstStyle>
            <a:lvl1pPr lvl="0" rtl="0">
              <a:spcBef>
                <a:spcPts val="640"/>
              </a:spcBef>
              <a:spcAft>
                <a:spcPts val="0"/>
              </a:spcAft>
              <a:buClr>
                <a:srgbClr val="7B5325"/>
              </a:buClr>
              <a:buSzPts val="3600"/>
              <a:buNone/>
              <a:defRPr b="1" sz="3600">
                <a:solidFill>
                  <a:srgbClr val="7B5325"/>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p:txBody>
      </p:sp>
      <p:sp>
        <p:nvSpPr>
          <p:cNvPr id="115" name="Google Shape;115;p11"/>
          <p:cNvSpPr txBox="1"/>
          <p:nvPr>
            <p:ph idx="6" type="body"/>
          </p:nvPr>
        </p:nvSpPr>
        <p:spPr>
          <a:xfrm>
            <a:off x="6115813" y="3513775"/>
            <a:ext cx="4050900" cy="2424300"/>
          </a:xfrm>
          <a:prstGeom prst="rect">
            <a:avLst/>
          </a:prstGeom>
        </p:spPr>
        <p:txBody>
          <a:bodyPr anchorCtr="0" anchor="t" bIns="0" lIns="0" spcFirstLastPara="1" rIns="0" wrap="square" tIns="0">
            <a:noAutofit/>
          </a:bodyPr>
          <a:lstStyle>
            <a:lvl1pPr indent="-361950" lvl="0" marL="457200" rtl="0">
              <a:spcBef>
                <a:spcPts val="640"/>
              </a:spcBef>
              <a:spcAft>
                <a:spcPts val="0"/>
              </a:spcAft>
              <a:buSzPts val="2100"/>
              <a:buChar char="•"/>
              <a:defRPr/>
            </a:lvl1pPr>
            <a:lvl2pPr indent="-361950" lvl="1" marL="914400" rtl="0">
              <a:spcBef>
                <a:spcPts val="560"/>
              </a:spcBef>
              <a:spcAft>
                <a:spcPts val="0"/>
              </a:spcAft>
              <a:buSzPts val="2100"/>
              <a:buChar char="–"/>
              <a:defRPr/>
            </a:lvl2pPr>
            <a:lvl3pPr indent="-361950" lvl="2" marL="1371600" rtl="0">
              <a:spcBef>
                <a:spcPts val="480"/>
              </a:spcBef>
              <a:spcAft>
                <a:spcPts val="0"/>
              </a:spcAft>
              <a:buSzPts val="2100"/>
              <a:buChar char="•"/>
              <a:defRPr/>
            </a:lvl3pPr>
            <a:lvl4pPr indent="-361950" lvl="3" marL="1828800" rtl="0">
              <a:spcBef>
                <a:spcPts val="400"/>
              </a:spcBef>
              <a:spcAft>
                <a:spcPts val="0"/>
              </a:spcAft>
              <a:buSzPts val="2100"/>
              <a:buChar char="–"/>
              <a:defRPr/>
            </a:lvl4pPr>
            <a:lvl5pPr indent="-361950" lvl="4" marL="2286000" rtl="0">
              <a:spcBef>
                <a:spcPts val="400"/>
              </a:spcBef>
              <a:spcAft>
                <a:spcPts val="0"/>
              </a:spcAft>
              <a:buSzPts val="2100"/>
              <a:buChar char="»"/>
              <a:defRPr/>
            </a:lvl5pPr>
            <a:lvl6pPr indent="-361950" lvl="5" marL="2743200" rtl="0">
              <a:spcBef>
                <a:spcPts val="400"/>
              </a:spcBef>
              <a:spcAft>
                <a:spcPts val="0"/>
              </a:spcAft>
              <a:buSzPts val="2100"/>
              <a:buChar char="•"/>
              <a:defRPr/>
            </a:lvl6pPr>
            <a:lvl7pPr indent="-361950" lvl="6" marL="3200400" rtl="0">
              <a:spcBef>
                <a:spcPts val="400"/>
              </a:spcBef>
              <a:spcAft>
                <a:spcPts val="0"/>
              </a:spcAft>
              <a:buSzPts val="2100"/>
              <a:buChar char="•"/>
              <a:defRPr/>
            </a:lvl7pPr>
            <a:lvl8pPr indent="-361950" lvl="7" marL="3657600" rtl="0">
              <a:spcBef>
                <a:spcPts val="400"/>
              </a:spcBef>
              <a:spcAft>
                <a:spcPts val="0"/>
              </a:spcAft>
              <a:buSzPts val="2100"/>
              <a:buChar char="•"/>
              <a:defRPr/>
            </a:lvl8pPr>
            <a:lvl9pPr indent="-361950" lvl="8" marL="4114800" rtl="0">
              <a:spcBef>
                <a:spcPts val="400"/>
              </a:spcBef>
              <a:spcAft>
                <a:spcPts val="0"/>
              </a:spcAft>
              <a:buSzPts val="21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8">
  <p:cSld name="CUSTOM_8">
    <p:spTree>
      <p:nvGrpSpPr>
        <p:cNvPr id="116" name="Shape 116"/>
        <p:cNvGrpSpPr/>
        <p:nvPr/>
      </p:nvGrpSpPr>
      <p:grpSpPr>
        <a:xfrm>
          <a:off x="0" y="0"/>
          <a:ext cx="0" cy="0"/>
          <a:chOff x="0" y="0"/>
          <a:chExt cx="0" cy="0"/>
        </a:xfrm>
      </p:grpSpPr>
      <p:grpSp>
        <p:nvGrpSpPr>
          <p:cNvPr id="117" name="Google Shape;117;p12"/>
          <p:cNvGrpSpPr/>
          <p:nvPr/>
        </p:nvGrpSpPr>
        <p:grpSpPr>
          <a:xfrm>
            <a:off x="9144000" y="-144662"/>
            <a:ext cx="9144454" cy="10431728"/>
            <a:chOff x="0" y="-38100"/>
            <a:chExt cx="2408400" cy="2747433"/>
          </a:xfrm>
        </p:grpSpPr>
        <p:sp>
          <p:nvSpPr>
            <p:cNvPr id="118" name="Google Shape;118;p12"/>
            <p:cNvSpPr/>
            <p:nvPr/>
          </p:nvSpPr>
          <p:spPr>
            <a:xfrm>
              <a:off x="0" y="0"/>
              <a:ext cx="2408296" cy="2709333"/>
            </a:xfrm>
            <a:custGeom>
              <a:rect b="b" l="l" r="r" t="t"/>
              <a:pathLst>
                <a:path extrusionOk="0" h="2709333" w="2408296">
                  <a:moveTo>
                    <a:pt x="0" y="0"/>
                  </a:moveTo>
                  <a:lnTo>
                    <a:pt x="2408296" y="0"/>
                  </a:lnTo>
                  <a:lnTo>
                    <a:pt x="2408296" y="2709333"/>
                  </a:lnTo>
                  <a:lnTo>
                    <a:pt x="0" y="2709333"/>
                  </a:lnTo>
                  <a:close/>
                </a:path>
              </a:pathLst>
            </a:custGeom>
            <a:solidFill>
              <a:srgbClr val="FFFDFC"/>
            </a:solidFill>
            <a:ln>
              <a:noFill/>
            </a:ln>
          </p:spPr>
        </p:sp>
        <p:sp>
          <p:nvSpPr>
            <p:cNvPr id="119" name="Google Shape;119;p12"/>
            <p:cNvSpPr txBox="1"/>
            <p:nvPr/>
          </p:nvSpPr>
          <p:spPr>
            <a:xfrm>
              <a:off x="0" y="-38100"/>
              <a:ext cx="2408400" cy="2747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0" name="Google Shape;120;p12"/>
          <p:cNvSpPr txBox="1"/>
          <p:nvPr/>
        </p:nvSpPr>
        <p:spPr>
          <a:xfrm>
            <a:off x="15049202" y="9469582"/>
            <a:ext cx="2210100" cy="246000"/>
          </a:xfrm>
          <a:prstGeom prst="rect">
            <a:avLst/>
          </a:prstGeom>
          <a:noFill/>
          <a:ln>
            <a:noFill/>
          </a:ln>
        </p:spPr>
        <p:txBody>
          <a:bodyPr anchorCtr="0" anchor="t" bIns="0" lIns="0" spcFirstLastPara="1" rIns="0" wrap="square" tIns="0">
            <a:spAutoFit/>
          </a:bodyPr>
          <a:lstStyle/>
          <a:p>
            <a:pPr indent="0" lvl="0" marL="0" marR="0" rtl="0" algn="r">
              <a:lnSpc>
                <a:spcPct val="140025"/>
              </a:lnSpc>
              <a:spcBef>
                <a:spcPts val="0"/>
              </a:spcBef>
              <a:spcAft>
                <a:spcPts val="0"/>
              </a:spcAft>
              <a:buNone/>
            </a:pPr>
            <a:r>
              <a:rPr i="0" lang="en-US" sz="1599" u="none" cap="none" strike="noStrike">
                <a:solidFill>
                  <a:srgbClr val="2B1C09"/>
                </a:solidFill>
                <a:latin typeface="Roboto"/>
                <a:ea typeface="Roboto"/>
                <a:cs typeface="Roboto"/>
                <a:sym typeface="Roboto"/>
              </a:rPr>
              <a:t>CANVA CORPORATION</a:t>
            </a:r>
            <a:endParaRPr>
              <a:latin typeface="Roboto"/>
              <a:ea typeface="Roboto"/>
              <a:cs typeface="Roboto"/>
              <a:sym typeface="Roboto"/>
            </a:endParaRPr>
          </a:p>
        </p:txBody>
      </p:sp>
      <p:sp>
        <p:nvSpPr>
          <p:cNvPr id="121" name="Google Shape;121;p12"/>
          <p:cNvSpPr/>
          <p:nvPr>
            <p:ph idx="2" type="pic"/>
          </p:nvPr>
        </p:nvSpPr>
        <p:spPr>
          <a:xfrm>
            <a:off x="6883675" y="3015425"/>
            <a:ext cx="4143600" cy="4256100"/>
          </a:xfrm>
          <a:prstGeom prst="rect">
            <a:avLst/>
          </a:prstGeom>
          <a:noFill/>
          <a:ln>
            <a:noFill/>
          </a:ln>
        </p:spPr>
      </p:sp>
      <p:sp>
        <p:nvSpPr>
          <p:cNvPr id="122" name="Google Shape;122;p12"/>
          <p:cNvSpPr txBox="1"/>
          <p:nvPr>
            <p:ph type="title"/>
          </p:nvPr>
        </p:nvSpPr>
        <p:spPr>
          <a:xfrm>
            <a:off x="653025" y="2212750"/>
            <a:ext cx="5222100" cy="1143000"/>
          </a:xfrm>
          <a:prstGeom prst="rect">
            <a:avLst/>
          </a:prstGeom>
        </p:spPr>
        <p:txBody>
          <a:bodyPr anchorCtr="0" anchor="t" bIns="0" lIns="0" spcFirstLastPara="1" rIns="0" wrap="square" tIns="0">
            <a:noAutofit/>
          </a:bodyPr>
          <a:lstStyle>
            <a:lvl1pPr lvl="0" rtl="0" algn="l">
              <a:spcBef>
                <a:spcPts val="0"/>
              </a:spcBef>
              <a:spcAft>
                <a:spcPts val="0"/>
              </a:spcAft>
              <a:buSzPts val="7200"/>
              <a:buNone/>
              <a:defRPr/>
            </a:lvl1pPr>
            <a:lvl2pPr lvl="1" rtl="0">
              <a:spcBef>
                <a:spcPts val="0"/>
              </a:spcBef>
              <a:spcAft>
                <a:spcPts val="0"/>
              </a:spcAft>
              <a:buSzPts val="7200"/>
              <a:buNone/>
              <a:defRPr/>
            </a:lvl2pPr>
            <a:lvl3pPr lvl="2" rtl="0">
              <a:spcBef>
                <a:spcPts val="0"/>
              </a:spcBef>
              <a:spcAft>
                <a:spcPts val="0"/>
              </a:spcAft>
              <a:buSzPts val="7200"/>
              <a:buNone/>
              <a:defRPr/>
            </a:lvl3pPr>
            <a:lvl4pPr lvl="3" rtl="0">
              <a:spcBef>
                <a:spcPts val="0"/>
              </a:spcBef>
              <a:spcAft>
                <a:spcPts val="0"/>
              </a:spcAft>
              <a:buSzPts val="7200"/>
              <a:buNone/>
              <a:defRPr/>
            </a:lvl4pPr>
            <a:lvl5pPr lvl="4" rtl="0">
              <a:spcBef>
                <a:spcPts val="0"/>
              </a:spcBef>
              <a:spcAft>
                <a:spcPts val="0"/>
              </a:spcAft>
              <a:buSzPts val="7200"/>
              <a:buNone/>
              <a:defRPr/>
            </a:lvl5pPr>
            <a:lvl6pPr lvl="5" rtl="0">
              <a:spcBef>
                <a:spcPts val="0"/>
              </a:spcBef>
              <a:spcAft>
                <a:spcPts val="0"/>
              </a:spcAft>
              <a:buSzPts val="7200"/>
              <a:buNone/>
              <a:defRPr/>
            </a:lvl6pPr>
            <a:lvl7pPr lvl="6" rtl="0">
              <a:spcBef>
                <a:spcPts val="0"/>
              </a:spcBef>
              <a:spcAft>
                <a:spcPts val="0"/>
              </a:spcAft>
              <a:buSzPts val="7200"/>
              <a:buNone/>
              <a:defRPr/>
            </a:lvl7pPr>
            <a:lvl8pPr lvl="7" rtl="0">
              <a:spcBef>
                <a:spcPts val="0"/>
              </a:spcBef>
              <a:spcAft>
                <a:spcPts val="0"/>
              </a:spcAft>
              <a:buSzPts val="7200"/>
              <a:buNone/>
              <a:defRPr/>
            </a:lvl8pPr>
            <a:lvl9pPr lvl="8" rtl="0">
              <a:spcBef>
                <a:spcPts val="0"/>
              </a:spcBef>
              <a:spcAft>
                <a:spcPts val="0"/>
              </a:spcAft>
              <a:buSzPts val="7200"/>
              <a:buNone/>
              <a:defRPr/>
            </a:lvl9pPr>
          </a:lstStyle>
          <a:p/>
        </p:txBody>
      </p:sp>
      <p:sp>
        <p:nvSpPr>
          <p:cNvPr id="123" name="Google Shape;123;p12"/>
          <p:cNvSpPr txBox="1"/>
          <p:nvPr>
            <p:ph idx="1" type="body"/>
          </p:nvPr>
        </p:nvSpPr>
        <p:spPr>
          <a:xfrm>
            <a:off x="653025" y="3626550"/>
            <a:ext cx="5222100" cy="2004000"/>
          </a:xfrm>
          <a:prstGeom prst="rect">
            <a:avLst/>
          </a:prstGeom>
        </p:spPr>
        <p:txBody>
          <a:bodyPr anchorCtr="0" anchor="t" bIns="0" lIns="0" spcFirstLastPara="1" rIns="0" wrap="square" tIns="0">
            <a:noAutofit/>
          </a:bodyPr>
          <a:lstStyle>
            <a:lvl1pPr indent="-361950" lvl="0" marL="457200" rtl="0">
              <a:spcBef>
                <a:spcPts val="640"/>
              </a:spcBef>
              <a:spcAft>
                <a:spcPts val="0"/>
              </a:spcAft>
              <a:buSzPts val="2100"/>
              <a:buChar char="•"/>
              <a:defRPr/>
            </a:lvl1pPr>
            <a:lvl2pPr indent="-361950" lvl="1" marL="914400" rtl="0">
              <a:spcBef>
                <a:spcPts val="560"/>
              </a:spcBef>
              <a:spcAft>
                <a:spcPts val="0"/>
              </a:spcAft>
              <a:buSzPts val="2100"/>
              <a:buChar char="–"/>
              <a:defRPr/>
            </a:lvl2pPr>
            <a:lvl3pPr indent="-361950" lvl="2" marL="1371600" rtl="0">
              <a:spcBef>
                <a:spcPts val="480"/>
              </a:spcBef>
              <a:spcAft>
                <a:spcPts val="0"/>
              </a:spcAft>
              <a:buSzPts val="2100"/>
              <a:buChar char="•"/>
              <a:defRPr/>
            </a:lvl3pPr>
            <a:lvl4pPr indent="-361950" lvl="3" marL="1828800" rtl="0">
              <a:spcBef>
                <a:spcPts val="400"/>
              </a:spcBef>
              <a:spcAft>
                <a:spcPts val="0"/>
              </a:spcAft>
              <a:buSzPts val="2100"/>
              <a:buChar char="–"/>
              <a:defRPr/>
            </a:lvl4pPr>
            <a:lvl5pPr indent="-361950" lvl="4" marL="2286000" rtl="0">
              <a:spcBef>
                <a:spcPts val="400"/>
              </a:spcBef>
              <a:spcAft>
                <a:spcPts val="0"/>
              </a:spcAft>
              <a:buSzPts val="2100"/>
              <a:buChar char="»"/>
              <a:defRPr/>
            </a:lvl5pPr>
            <a:lvl6pPr indent="-361950" lvl="5" marL="2743200" rtl="0">
              <a:spcBef>
                <a:spcPts val="400"/>
              </a:spcBef>
              <a:spcAft>
                <a:spcPts val="0"/>
              </a:spcAft>
              <a:buSzPts val="2100"/>
              <a:buChar char="•"/>
              <a:defRPr/>
            </a:lvl6pPr>
            <a:lvl7pPr indent="-361950" lvl="6" marL="3200400" rtl="0">
              <a:spcBef>
                <a:spcPts val="400"/>
              </a:spcBef>
              <a:spcAft>
                <a:spcPts val="0"/>
              </a:spcAft>
              <a:buSzPts val="2100"/>
              <a:buChar char="•"/>
              <a:defRPr/>
            </a:lvl7pPr>
            <a:lvl8pPr indent="-361950" lvl="7" marL="3657600" rtl="0">
              <a:spcBef>
                <a:spcPts val="400"/>
              </a:spcBef>
              <a:spcAft>
                <a:spcPts val="0"/>
              </a:spcAft>
              <a:buSzPts val="2100"/>
              <a:buChar char="•"/>
              <a:defRPr/>
            </a:lvl8pPr>
            <a:lvl9pPr indent="-361950" lvl="8" marL="4114800" rtl="0">
              <a:spcBef>
                <a:spcPts val="400"/>
              </a:spcBef>
              <a:spcAft>
                <a:spcPts val="0"/>
              </a:spcAft>
              <a:buSzPts val="2100"/>
              <a:buChar char="•"/>
              <a:defRPr/>
            </a:lvl9pPr>
          </a:lstStyle>
          <a:p/>
        </p:txBody>
      </p:sp>
      <p:sp>
        <p:nvSpPr>
          <p:cNvPr id="124" name="Google Shape;124;p12"/>
          <p:cNvSpPr txBox="1"/>
          <p:nvPr>
            <p:ph idx="3" type="body"/>
          </p:nvPr>
        </p:nvSpPr>
        <p:spPr>
          <a:xfrm>
            <a:off x="653025" y="6070225"/>
            <a:ext cx="5222100" cy="2004000"/>
          </a:xfrm>
          <a:prstGeom prst="rect">
            <a:avLst/>
          </a:prstGeom>
        </p:spPr>
        <p:txBody>
          <a:bodyPr anchorCtr="0" anchor="t" bIns="0" lIns="0" spcFirstLastPara="1" rIns="0" wrap="square" tIns="0">
            <a:noAutofit/>
          </a:bodyPr>
          <a:lstStyle>
            <a:lvl1pPr indent="-361950" lvl="0" marL="457200" rtl="0">
              <a:spcBef>
                <a:spcPts val="640"/>
              </a:spcBef>
              <a:spcAft>
                <a:spcPts val="0"/>
              </a:spcAft>
              <a:buSzPts val="2100"/>
              <a:buChar char="•"/>
              <a:defRPr/>
            </a:lvl1pPr>
            <a:lvl2pPr indent="-361950" lvl="1" marL="914400" rtl="0">
              <a:spcBef>
                <a:spcPts val="560"/>
              </a:spcBef>
              <a:spcAft>
                <a:spcPts val="0"/>
              </a:spcAft>
              <a:buSzPts val="2100"/>
              <a:buChar char="–"/>
              <a:defRPr/>
            </a:lvl2pPr>
            <a:lvl3pPr indent="-361950" lvl="2" marL="1371600" rtl="0">
              <a:spcBef>
                <a:spcPts val="480"/>
              </a:spcBef>
              <a:spcAft>
                <a:spcPts val="0"/>
              </a:spcAft>
              <a:buSzPts val="2100"/>
              <a:buChar char="•"/>
              <a:defRPr/>
            </a:lvl3pPr>
            <a:lvl4pPr indent="-361950" lvl="3" marL="1828800" rtl="0">
              <a:spcBef>
                <a:spcPts val="400"/>
              </a:spcBef>
              <a:spcAft>
                <a:spcPts val="0"/>
              </a:spcAft>
              <a:buSzPts val="2100"/>
              <a:buChar char="–"/>
              <a:defRPr/>
            </a:lvl4pPr>
            <a:lvl5pPr indent="-361950" lvl="4" marL="2286000" rtl="0">
              <a:spcBef>
                <a:spcPts val="400"/>
              </a:spcBef>
              <a:spcAft>
                <a:spcPts val="0"/>
              </a:spcAft>
              <a:buSzPts val="2100"/>
              <a:buChar char="»"/>
              <a:defRPr/>
            </a:lvl5pPr>
            <a:lvl6pPr indent="-361950" lvl="5" marL="2743200" rtl="0">
              <a:spcBef>
                <a:spcPts val="400"/>
              </a:spcBef>
              <a:spcAft>
                <a:spcPts val="0"/>
              </a:spcAft>
              <a:buSzPts val="2100"/>
              <a:buChar char="•"/>
              <a:defRPr/>
            </a:lvl6pPr>
            <a:lvl7pPr indent="-361950" lvl="6" marL="3200400" rtl="0">
              <a:spcBef>
                <a:spcPts val="400"/>
              </a:spcBef>
              <a:spcAft>
                <a:spcPts val="0"/>
              </a:spcAft>
              <a:buSzPts val="2100"/>
              <a:buChar char="•"/>
              <a:defRPr/>
            </a:lvl7pPr>
            <a:lvl8pPr indent="-361950" lvl="7" marL="3657600" rtl="0">
              <a:spcBef>
                <a:spcPts val="400"/>
              </a:spcBef>
              <a:spcAft>
                <a:spcPts val="0"/>
              </a:spcAft>
              <a:buSzPts val="2100"/>
              <a:buChar char="•"/>
              <a:defRPr/>
            </a:lvl8pPr>
            <a:lvl9pPr indent="-361950" lvl="8" marL="4114800" rtl="0">
              <a:spcBef>
                <a:spcPts val="400"/>
              </a:spcBef>
              <a:spcAft>
                <a:spcPts val="0"/>
              </a:spcAft>
              <a:buSzPts val="2100"/>
              <a:buChar char="•"/>
              <a:defRPr/>
            </a:lvl9pPr>
          </a:lstStyle>
          <a:p/>
        </p:txBody>
      </p:sp>
      <p:sp>
        <p:nvSpPr>
          <p:cNvPr id="125" name="Google Shape;125;p12"/>
          <p:cNvSpPr txBox="1"/>
          <p:nvPr>
            <p:ph idx="4" type="title"/>
          </p:nvPr>
        </p:nvSpPr>
        <p:spPr>
          <a:xfrm>
            <a:off x="12035825" y="2212725"/>
            <a:ext cx="5222100" cy="1143000"/>
          </a:xfrm>
          <a:prstGeom prst="rect">
            <a:avLst/>
          </a:prstGeom>
        </p:spPr>
        <p:txBody>
          <a:bodyPr anchorCtr="0" anchor="t" bIns="0" lIns="0" spcFirstLastPara="1" rIns="0" wrap="square" tIns="0">
            <a:noAutofit/>
          </a:bodyPr>
          <a:lstStyle>
            <a:lvl1pPr lvl="0" rtl="0" algn="r">
              <a:spcBef>
                <a:spcPts val="0"/>
              </a:spcBef>
              <a:spcAft>
                <a:spcPts val="0"/>
              </a:spcAft>
              <a:buSzPts val="7200"/>
              <a:buNone/>
              <a:defRPr/>
            </a:lvl1pPr>
            <a:lvl2pPr lvl="1" rtl="0" algn="r">
              <a:spcBef>
                <a:spcPts val="0"/>
              </a:spcBef>
              <a:spcAft>
                <a:spcPts val="0"/>
              </a:spcAft>
              <a:buSzPts val="7200"/>
              <a:buNone/>
              <a:defRPr/>
            </a:lvl2pPr>
            <a:lvl3pPr lvl="2" rtl="0" algn="r">
              <a:spcBef>
                <a:spcPts val="0"/>
              </a:spcBef>
              <a:spcAft>
                <a:spcPts val="0"/>
              </a:spcAft>
              <a:buSzPts val="7200"/>
              <a:buNone/>
              <a:defRPr/>
            </a:lvl3pPr>
            <a:lvl4pPr lvl="3" rtl="0" algn="r">
              <a:spcBef>
                <a:spcPts val="0"/>
              </a:spcBef>
              <a:spcAft>
                <a:spcPts val="0"/>
              </a:spcAft>
              <a:buSzPts val="7200"/>
              <a:buNone/>
              <a:defRPr/>
            </a:lvl4pPr>
            <a:lvl5pPr lvl="4" rtl="0" algn="r">
              <a:spcBef>
                <a:spcPts val="0"/>
              </a:spcBef>
              <a:spcAft>
                <a:spcPts val="0"/>
              </a:spcAft>
              <a:buSzPts val="7200"/>
              <a:buNone/>
              <a:defRPr/>
            </a:lvl5pPr>
            <a:lvl6pPr lvl="5" rtl="0" algn="r">
              <a:spcBef>
                <a:spcPts val="0"/>
              </a:spcBef>
              <a:spcAft>
                <a:spcPts val="0"/>
              </a:spcAft>
              <a:buSzPts val="7200"/>
              <a:buNone/>
              <a:defRPr/>
            </a:lvl6pPr>
            <a:lvl7pPr lvl="6" rtl="0" algn="r">
              <a:spcBef>
                <a:spcPts val="0"/>
              </a:spcBef>
              <a:spcAft>
                <a:spcPts val="0"/>
              </a:spcAft>
              <a:buSzPts val="7200"/>
              <a:buNone/>
              <a:defRPr/>
            </a:lvl7pPr>
            <a:lvl8pPr lvl="7" rtl="0" algn="r">
              <a:spcBef>
                <a:spcPts val="0"/>
              </a:spcBef>
              <a:spcAft>
                <a:spcPts val="0"/>
              </a:spcAft>
              <a:buSzPts val="7200"/>
              <a:buNone/>
              <a:defRPr/>
            </a:lvl8pPr>
            <a:lvl9pPr lvl="8" rtl="0" algn="r">
              <a:spcBef>
                <a:spcPts val="0"/>
              </a:spcBef>
              <a:spcAft>
                <a:spcPts val="0"/>
              </a:spcAft>
              <a:buSzPts val="7200"/>
              <a:buNone/>
              <a:defRPr/>
            </a:lvl9pPr>
          </a:lstStyle>
          <a:p/>
        </p:txBody>
      </p:sp>
      <p:sp>
        <p:nvSpPr>
          <p:cNvPr id="126" name="Google Shape;126;p12"/>
          <p:cNvSpPr txBox="1"/>
          <p:nvPr>
            <p:ph idx="5" type="body"/>
          </p:nvPr>
        </p:nvSpPr>
        <p:spPr>
          <a:xfrm>
            <a:off x="12035825" y="3626525"/>
            <a:ext cx="5222100" cy="2004000"/>
          </a:xfrm>
          <a:prstGeom prst="rect">
            <a:avLst/>
          </a:prstGeom>
        </p:spPr>
        <p:txBody>
          <a:bodyPr anchorCtr="0" anchor="t" bIns="0" lIns="0" spcFirstLastPara="1" rIns="0" wrap="square" tIns="0">
            <a:noAutofit/>
          </a:bodyPr>
          <a:lstStyle>
            <a:lvl1pPr indent="-361950" lvl="0" marL="457200" rtl="0" algn="r">
              <a:spcBef>
                <a:spcPts val="640"/>
              </a:spcBef>
              <a:spcAft>
                <a:spcPts val="0"/>
              </a:spcAft>
              <a:buSzPts val="2100"/>
              <a:buChar char="•"/>
              <a:defRPr/>
            </a:lvl1pPr>
            <a:lvl2pPr indent="-361950" lvl="1" marL="914400" rtl="0" algn="r">
              <a:spcBef>
                <a:spcPts val="560"/>
              </a:spcBef>
              <a:spcAft>
                <a:spcPts val="0"/>
              </a:spcAft>
              <a:buSzPts val="2100"/>
              <a:buChar char="–"/>
              <a:defRPr/>
            </a:lvl2pPr>
            <a:lvl3pPr indent="-361950" lvl="2" marL="1371600" rtl="0" algn="r">
              <a:spcBef>
                <a:spcPts val="480"/>
              </a:spcBef>
              <a:spcAft>
                <a:spcPts val="0"/>
              </a:spcAft>
              <a:buSzPts val="2100"/>
              <a:buChar char="•"/>
              <a:defRPr/>
            </a:lvl3pPr>
            <a:lvl4pPr indent="-361950" lvl="3" marL="1828800" rtl="0" algn="r">
              <a:spcBef>
                <a:spcPts val="400"/>
              </a:spcBef>
              <a:spcAft>
                <a:spcPts val="0"/>
              </a:spcAft>
              <a:buSzPts val="2100"/>
              <a:buChar char="–"/>
              <a:defRPr/>
            </a:lvl4pPr>
            <a:lvl5pPr indent="-361950" lvl="4" marL="2286000" rtl="0" algn="r">
              <a:spcBef>
                <a:spcPts val="400"/>
              </a:spcBef>
              <a:spcAft>
                <a:spcPts val="0"/>
              </a:spcAft>
              <a:buSzPts val="2100"/>
              <a:buChar char="»"/>
              <a:defRPr/>
            </a:lvl5pPr>
            <a:lvl6pPr indent="-361950" lvl="5" marL="2743200" rtl="0" algn="r">
              <a:spcBef>
                <a:spcPts val="400"/>
              </a:spcBef>
              <a:spcAft>
                <a:spcPts val="0"/>
              </a:spcAft>
              <a:buSzPts val="2100"/>
              <a:buChar char="•"/>
              <a:defRPr/>
            </a:lvl6pPr>
            <a:lvl7pPr indent="-361950" lvl="6" marL="3200400" rtl="0" algn="r">
              <a:spcBef>
                <a:spcPts val="400"/>
              </a:spcBef>
              <a:spcAft>
                <a:spcPts val="0"/>
              </a:spcAft>
              <a:buSzPts val="2100"/>
              <a:buChar char="•"/>
              <a:defRPr/>
            </a:lvl7pPr>
            <a:lvl8pPr indent="-361950" lvl="7" marL="3657600" rtl="0" algn="r">
              <a:spcBef>
                <a:spcPts val="400"/>
              </a:spcBef>
              <a:spcAft>
                <a:spcPts val="0"/>
              </a:spcAft>
              <a:buSzPts val="2100"/>
              <a:buChar char="•"/>
              <a:defRPr/>
            </a:lvl8pPr>
            <a:lvl9pPr indent="-361950" lvl="8" marL="4114800" rtl="0" algn="r">
              <a:spcBef>
                <a:spcPts val="400"/>
              </a:spcBef>
              <a:spcAft>
                <a:spcPts val="0"/>
              </a:spcAft>
              <a:buSzPts val="2100"/>
              <a:buChar char="•"/>
              <a:defRPr/>
            </a:lvl9pPr>
          </a:lstStyle>
          <a:p/>
        </p:txBody>
      </p:sp>
      <p:sp>
        <p:nvSpPr>
          <p:cNvPr id="127" name="Google Shape;127;p12"/>
          <p:cNvSpPr txBox="1"/>
          <p:nvPr>
            <p:ph idx="6" type="body"/>
          </p:nvPr>
        </p:nvSpPr>
        <p:spPr>
          <a:xfrm>
            <a:off x="12035825" y="6070200"/>
            <a:ext cx="5222100" cy="2004000"/>
          </a:xfrm>
          <a:prstGeom prst="rect">
            <a:avLst/>
          </a:prstGeom>
        </p:spPr>
        <p:txBody>
          <a:bodyPr anchorCtr="0" anchor="t" bIns="0" lIns="0" spcFirstLastPara="1" rIns="0" wrap="square" tIns="0">
            <a:noAutofit/>
          </a:bodyPr>
          <a:lstStyle>
            <a:lvl1pPr indent="-361950" lvl="0" marL="457200" rtl="0" algn="r">
              <a:spcBef>
                <a:spcPts val="640"/>
              </a:spcBef>
              <a:spcAft>
                <a:spcPts val="0"/>
              </a:spcAft>
              <a:buSzPts val="2100"/>
              <a:buChar char="•"/>
              <a:defRPr/>
            </a:lvl1pPr>
            <a:lvl2pPr indent="-361950" lvl="1" marL="914400" rtl="0" algn="r">
              <a:spcBef>
                <a:spcPts val="560"/>
              </a:spcBef>
              <a:spcAft>
                <a:spcPts val="0"/>
              </a:spcAft>
              <a:buSzPts val="2100"/>
              <a:buChar char="–"/>
              <a:defRPr/>
            </a:lvl2pPr>
            <a:lvl3pPr indent="-361950" lvl="2" marL="1371600" rtl="0" algn="r">
              <a:spcBef>
                <a:spcPts val="480"/>
              </a:spcBef>
              <a:spcAft>
                <a:spcPts val="0"/>
              </a:spcAft>
              <a:buSzPts val="2100"/>
              <a:buChar char="•"/>
              <a:defRPr/>
            </a:lvl3pPr>
            <a:lvl4pPr indent="-361950" lvl="3" marL="1828800" rtl="0" algn="r">
              <a:spcBef>
                <a:spcPts val="400"/>
              </a:spcBef>
              <a:spcAft>
                <a:spcPts val="0"/>
              </a:spcAft>
              <a:buSzPts val="2100"/>
              <a:buChar char="–"/>
              <a:defRPr/>
            </a:lvl4pPr>
            <a:lvl5pPr indent="-361950" lvl="4" marL="2286000" rtl="0" algn="r">
              <a:spcBef>
                <a:spcPts val="400"/>
              </a:spcBef>
              <a:spcAft>
                <a:spcPts val="0"/>
              </a:spcAft>
              <a:buSzPts val="2100"/>
              <a:buChar char="»"/>
              <a:defRPr/>
            </a:lvl5pPr>
            <a:lvl6pPr indent="-361950" lvl="5" marL="2743200" rtl="0" algn="r">
              <a:spcBef>
                <a:spcPts val="400"/>
              </a:spcBef>
              <a:spcAft>
                <a:spcPts val="0"/>
              </a:spcAft>
              <a:buSzPts val="2100"/>
              <a:buChar char="•"/>
              <a:defRPr/>
            </a:lvl6pPr>
            <a:lvl7pPr indent="-361950" lvl="6" marL="3200400" rtl="0" algn="r">
              <a:spcBef>
                <a:spcPts val="400"/>
              </a:spcBef>
              <a:spcAft>
                <a:spcPts val="0"/>
              </a:spcAft>
              <a:buSzPts val="2100"/>
              <a:buChar char="•"/>
              <a:defRPr/>
            </a:lvl7pPr>
            <a:lvl8pPr indent="-361950" lvl="7" marL="3657600" rtl="0" algn="r">
              <a:spcBef>
                <a:spcPts val="400"/>
              </a:spcBef>
              <a:spcAft>
                <a:spcPts val="0"/>
              </a:spcAft>
              <a:buSzPts val="2100"/>
              <a:buChar char="•"/>
              <a:defRPr/>
            </a:lvl8pPr>
            <a:lvl9pPr indent="-361950" lvl="8" marL="4114800" rtl="0" algn="r">
              <a:spcBef>
                <a:spcPts val="400"/>
              </a:spcBef>
              <a:spcAft>
                <a:spcPts val="0"/>
              </a:spcAft>
              <a:buSzPts val="21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9">
  <p:cSld name="CUSTOM_9">
    <p:spTree>
      <p:nvGrpSpPr>
        <p:cNvPr id="128" name="Shape 128"/>
        <p:cNvGrpSpPr/>
        <p:nvPr/>
      </p:nvGrpSpPr>
      <p:grpSpPr>
        <a:xfrm>
          <a:off x="0" y="0"/>
          <a:ext cx="0" cy="0"/>
          <a:chOff x="0" y="0"/>
          <a:chExt cx="0" cy="0"/>
        </a:xfrm>
      </p:grpSpPr>
      <p:grpSp>
        <p:nvGrpSpPr>
          <p:cNvPr id="129" name="Google Shape;129;p13"/>
          <p:cNvGrpSpPr/>
          <p:nvPr/>
        </p:nvGrpSpPr>
        <p:grpSpPr>
          <a:xfrm>
            <a:off x="0" y="-744227"/>
            <a:ext cx="18288118" cy="3480258"/>
            <a:chOff x="0" y="-38100"/>
            <a:chExt cx="4816592" cy="916605"/>
          </a:xfrm>
        </p:grpSpPr>
        <p:sp>
          <p:nvSpPr>
            <p:cNvPr id="130" name="Google Shape;130;p13"/>
            <p:cNvSpPr/>
            <p:nvPr/>
          </p:nvSpPr>
          <p:spPr>
            <a:xfrm>
              <a:off x="0" y="0"/>
              <a:ext cx="4816592" cy="878505"/>
            </a:xfrm>
            <a:custGeom>
              <a:rect b="b" l="l" r="r" t="t"/>
              <a:pathLst>
                <a:path extrusionOk="0" h="878505" w="4816592">
                  <a:moveTo>
                    <a:pt x="0" y="0"/>
                  </a:moveTo>
                  <a:lnTo>
                    <a:pt x="4816592" y="0"/>
                  </a:lnTo>
                  <a:lnTo>
                    <a:pt x="4816592" y="878505"/>
                  </a:lnTo>
                  <a:lnTo>
                    <a:pt x="0" y="878505"/>
                  </a:lnTo>
                  <a:close/>
                </a:path>
              </a:pathLst>
            </a:custGeom>
            <a:solidFill>
              <a:srgbClr val="FFFDFC"/>
            </a:solidFill>
            <a:ln>
              <a:noFill/>
            </a:ln>
          </p:spPr>
        </p:sp>
        <p:sp>
          <p:nvSpPr>
            <p:cNvPr id="131" name="Google Shape;131;p13"/>
            <p:cNvSpPr txBox="1"/>
            <p:nvPr/>
          </p:nvSpPr>
          <p:spPr>
            <a:xfrm>
              <a:off x="0" y="-38100"/>
              <a:ext cx="4816500" cy="916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2" name="Google Shape;132;p13"/>
          <p:cNvSpPr txBox="1"/>
          <p:nvPr>
            <p:ph type="title"/>
          </p:nvPr>
        </p:nvSpPr>
        <p:spPr>
          <a:xfrm>
            <a:off x="875275" y="710500"/>
            <a:ext cx="6204000" cy="1402500"/>
          </a:xfrm>
          <a:prstGeom prst="rect">
            <a:avLst/>
          </a:prstGeom>
        </p:spPr>
        <p:txBody>
          <a:bodyPr anchorCtr="0" anchor="t" bIns="0" lIns="0" spcFirstLastPara="1" rIns="0" wrap="square" tIns="0">
            <a:noAutofit/>
          </a:bodyPr>
          <a:lstStyle>
            <a:lvl1pPr lvl="0" rtl="0" algn="l">
              <a:spcBef>
                <a:spcPts val="0"/>
              </a:spcBef>
              <a:spcAft>
                <a:spcPts val="0"/>
              </a:spcAft>
              <a:buSzPts val="7200"/>
              <a:buNone/>
              <a:defRPr/>
            </a:lvl1pPr>
            <a:lvl2pPr lvl="1" rtl="0">
              <a:spcBef>
                <a:spcPts val="0"/>
              </a:spcBef>
              <a:spcAft>
                <a:spcPts val="0"/>
              </a:spcAft>
              <a:buSzPts val="7200"/>
              <a:buNone/>
              <a:defRPr/>
            </a:lvl2pPr>
            <a:lvl3pPr lvl="2" rtl="0">
              <a:spcBef>
                <a:spcPts val="0"/>
              </a:spcBef>
              <a:spcAft>
                <a:spcPts val="0"/>
              </a:spcAft>
              <a:buSzPts val="7200"/>
              <a:buNone/>
              <a:defRPr/>
            </a:lvl3pPr>
            <a:lvl4pPr lvl="3" rtl="0">
              <a:spcBef>
                <a:spcPts val="0"/>
              </a:spcBef>
              <a:spcAft>
                <a:spcPts val="0"/>
              </a:spcAft>
              <a:buSzPts val="7200"/>
              <a:buNone/>
              <a:defRPr/>
            </a:lvl4pPr>
            <a:lvl5pPr lvl="4" rtl="0">
              <a:spcBef>
                <a:spcPts val="0"/>
              </a:spcBef>
              <a:spcAft>
                <a:spcPts val="0"/>
              </a:spcAft>
              <a:buSzPts val="7200"/>
              <a:buNone/>
              <a:defRPr/>
            </a:lvl5pPr>
            <a:lvl6pPr lvl="5" rtl="0">
              <a:spcBef>
                <a:spcPts val="0"/>
              </a:spcBef>
              <a:spcAft>
                <a:spcPts val="0"/>
              </a:spcAft>
              <a:buSzPts val="7200"/>
              <a:buNone/>
              <a:defRPr/>
            </a:lvl6pPr>
            <a:lvl7pPr lvl="6" rtl="0">
              <a:spcBef>
                <a:spcPts val="0"/>
              </a:spcBef>
              <a:spcAft>
                <a:spcPts val="0"/>
              </a:spcAft>
              <a:buSzPts val="7200"/>
              <a:buNone/>
              <a:defRPr/>
            </a:lvl7pPr>
            <a:lvl8pPr lvl="7" rtl="0">
              <a:spcBef>
                <a:spcPts val="0"/>
              </a:spcBef>
              <a:spcAft>
                <a:spcPts val="0"/>
              </a:spcAft>
              <a:buSzPts val="7200"/>
              <a:buNone/>
              <a:defRPr/>
            </a:lvl8pPr>
            <a:lvl9pPr lvl="8" rtl="0">
              <a:spcBef>
                <a:spcPts val="0"/>
              </a:spcBef>
              <a:spcAft>
                <a:spcPts val="0"/>
              </a:spcAft>
              <a:buSzPts val="7200"/>
              <a:buNone/>
              <a:defRPr/>
            </a:lvl9pPr>
          </a:lstStyle>
          <a:p/>
        </p:txBody>
      </p:sp>
      <p:sp>
        <p:nvSpPr>
          <p:cNvPr id="133" name="Google Shape;133;p13"/>
          <p:cNvSpPr txBox="1"/>
          <p:nvPr>
            <p:ph idx="1" type="body"/>
          </p:nvPr>
        </p:nvSpPr>
        <p:spPr>
          <a:xfrm>
            <a:off x="7687100" y="710500"/>
            <a:ext cx="9113100" cy="1402500"/>
          </a:xfrm>
          <a:prstGeom prst="rect">
            <a:avLst/>
          </a:prstGeom>
        </p:spPr>
        <p:txBody>
          <a:bodyPr anchorCtr="0" anchor="t" bIns="0" lIns="0" spcFirstLastPara="1" rIns="0" wrap="square" tIns="0">
            <a:noAutofit/>
          </a:bodyPr>
          <a:lstStyle>
            <a:lvl1pPr indent="-361950" lvl="0" marL="457200" rtl="0">
              <a:spcBef>
                <a:spcPts val="640"/>
              </a:spcBef>
              <a:spcAft>
                <a:spcPts val="0"/>
              </a:spcAft>
              <a:buSzPts val="2100"/>
              <a:buChar char="•"/>
              <a:defRPr/>
            </a:lvl1pPr>
            <a:lvl2pPr indent="-361950" lvl="1" marL="914400" rtl="0">
              <a:spcBef>
                <a:spcPts val="560"/>
              </a:spcBef>
              <a:spcAft>
                <a:spcPts val="0"/>
              </a:spcAft>
              <a:buSzPts val="2100"/>
              <a:buChar char="–"/>
              <a:defRPr/>
            </a:lvl2pPr>
            <a:lvl3pPr indent="-361950" lvl="2" marL="1371600" rtl="0">
              <a:spcBef>
                <a:spcPts val="480"/>
              </a:spcBef>
              <a:spcAft>
                <a:spcPts val="0"/>
              </a:spcAft>
              <a:buSzPts val="2100"/>
              <a:buChar char="•"/>
              <a:defRPr/>
            </a:lvl3pPr>
            <a:lvl4pPr indent="-361950" lvl="3" marL="1828800" rtl="0">
              <a:spcBef>
                <a:spcPts val="400"/>
              </a:spcBef>
              <a:spcAft>
                <a:spcPts val="0"/>
              </a:spcAft>
              <a:buSzPts val="2100"/>
              <a:buChar char="–"/>
              <a:defRPr/>
            </a:lvl4pPr>
            <a:lvl5pPr indent="-361950" lvl="4" marL="2286000" rtl="0">
              <a:spcBef>
                <a:spcPts val="400"/>
              </a:spcBef>
              <a:spcAft>
                <a:spcPts val="0"/>
              </a:spcAft>
              <a:buSzPts val="2100"/>
              <a:buChar char="»"/>
              <a:defRPr/>
            </a:lvl5pPr>
            <a:lvl6pPr indent="-361950" lvl="5" marL="2743200" rtl="0">
              <a:spcBef>
                <a:spcPts val="400"/>
              </a:spcBef>
              <a:spcAft>
                <a:spcPts val="0"/>
              </a:spcAft>
              <a:buSzPts val="2100"/>
              <a:buChar char="•"/>
              <a:defRPr/>
            </a:lvl6pPr>
            <a:lvl7pPr indent="-361950" lvl="6" marL="3200400" rtl="0">
              <a:spcBef>
                <a:spcPts val="400"/>
              </a:spcBef>
              <a:spcAft>
                <a:spcPts val="0"/>
              </a:spcAft>
              <a:buSzPts val="2100"/>
              <a:buChar char="•"/>
              <a:defRPr/>
            </a:lvl7pPr>
            <a:lvl8pPr indent="-361950" lvl="7" marL="3657600" rtl="0">
              <a:spcBef>
                <a:spcPts val="400"/>
              </a:spcBef>
              <a:spcAft>
                <a:spcPts val="0"/>
              </a:spcAft>
              <a:buSzPts val="2100"/>
              <a:buChar char="•"/>
              <a:defRPr/>
            </a:lvl8pPr>
            <a:lvl9pPr indent="-361950" lvl="8" marL="4114800" rtl="0">
              <a:spcBef>
                <a:spcPts val="400"/>
              </a:spcBef>
              <a:spcAft>
                <a:spcPts val="0"/>
              </a:spcAft>
              <a:buSzPts val="21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0">
  <p:cSld name="CUSTOM_10">
    <p:spTree>
      <p:nvGrpSpPr>
        <p:cNvPr id="134" name="Shape 134"/>
        <p:cNvGrpSpPr/>
        <p:nvPr/>
      </p:nvGrpSpPr>
      <p:grpSpPr>
        <a:xfrm>
          <a:off x="0" y="0"/>
          <a:ext cx="0" cy="0"/>
          <a:chOff x="0" y="0"/>
          <a:chExt cx="0" cy="0"/>
        </a:xfrm>
      </p:grpSpPr>
      <p:grpSp>
        <p:nvGrpSpPr>
          <p:cNvPr id="135" name="Google Shape;135;p14"/>
          <p:cNvGrpSpPr/>
          <p:nvPr/>
        </p:nvGrpSpPr>
        <p:grpSpPr>
          <a:xfrm>
            <a:off x="1028700" y="884038"/>
            <a:ext cx="5142901" cy="5388192"/>
            <a:chOff x="0" y="-38100"/>
            <a:chExt cx="1354500" cy="1419103"/>
          </a:xfrm>
        </p:grpSpPr>
        <p:sp>
          <p:nvSpPr>
            <p:cNvPr id="136" name="Google Shape;136;p14"/>
            <p:cNvSpPr/>
            <p:nvPr/>
          </p:nvSpPr>
          <p:spPr>
            <a:xfrm>
              <a:off x="0" y="0"/>
              <a:ext cx="1354372" cy="1381003"/>
            </a:xfrm>
            <a:custGeom>
              <a:rect b="b" l="l" r="r" t="t"/>
              <a:pathLst>
                <a:path extrusionOk="0" h="1381003" w="1354372">
                  <a:moveTo>
                    <a:pt x="0" y="0"/>
                  </a:moveTo>
                  <a:lnTo>
                    <a:pt x="1354372" y="0"/>
                  </a:lnTo>
                  <a:lnTo>
                    <a:pt x="1354372" y="1381003"/>
                  </a:lnTo>
                  <a:lnTo>
                    <a:pt x="0" y="1381003"/>
                  </a:lnTo>
                  <a:close/>
                </a:path>
              </a:pathLst>
            </a:custGeom>
            <a:solidFill>
              <a:srgbClr val="FFFDFC"/>
            </a:solidFill>
            <a:ln>
              <a:noFill/>
            </a:ln>
          </p:spPr>
        </p:sp>
        <p:sp>
          <p:nvSpPr>
            <p:cNvPr id="137" name="Google Shape;137;p14"/>
            <p:cNvSpPr txBox="1"/>
            <p:nvPr/>
          </p:nvSpPr>
          <p:spPr>
            <a:xfrm>
              <a:off x="0" y="-38100"/>
              <a:ext cx="1354500" cy="1419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8" name="Google Shape;138;p14"/>
          <p:cNvGrpSpPr/>
          <p:nvPr/>
        </p:nvGrpSpPr>
        <p:grpSpPr>
          <a:xfrm>
            <a:off x="6572810" y="884038"/>
            <a:ext cx="5142901" cy="5388192"/>
            <a:chOff x="0" y="-38100"/>
            <a:chExt cx="1354500" cy="1419103"/>
          </a:xfrm>
        </p:grpSpPr>
        <p:sp>
          <p:nvSpPr>
            <p:cNvPr id="139" name="Google Shape;139;p14"/>
            <p:cNvSpPr/>
            <p:nvPr/>
          </p:nvSpPr>
          <p:spPr>
            <a:xfrm>
              <a:off x="0" y="0"/>
              <a:ext cx="1354372" cy="1381003"/>
            </a:xfrm>
            <a:custGeom>
              <a:rect b="b" l="l" r="r" t="t"/>
              <a:pathLst>
                <a:path extrusionOk="0" h="1381003" w="1354372">
                  <a:moveTo>
                    <a:pt x="0" y="0"/>
                  </a:moveTo>
                  <a:lnTo>
                    <a:pt x="1354372" y="0"/>
                  </a:lnTo>
                  <a:lnTo>
                    <a:pt x="1354372" y="1381003"/>
                  </a:lnTo>
                  <a:lnTo>
                    <a:pt x="0" y="1381003"/>
                  </a:lnTo>
                  <a:close/>
                </a:path>
              </a:pathLst>
            </a:custGeom>
            <a:solidFill>
              <a:srgbClr val="FFFDFC"/>
            </a:solidFill>
            <a:ln>
              <a:noFill/>
            </a:ln>
          </p:spPr>
        </p:sp>
        <p:sp>
          <p:nvSpPr>
            <p:cNvPr id="140" name="Google Shape;140;p14"/>
            <p:cNvSpPr txBox="1"/>
            <p:nvPr/>
          </p:nvSpPr>
          <p:spPr>
            <a:xfrm>
              <a:off x="0" y="-38100"/>
              <a:ext cx="1354500" cy="1419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1" name="Google Shape;141;p14"/>
          <p:cNvGrpSpPr/>
          <p:nvPr/>
        </p:nvGrpSpPr>
        <p:grpSpPr>
          <a:xfrm>
            <a:off x="12116919" y="884038"/>
            <a:ext cx="5142901" cy="5388192"/>
            <a:chOff x="0" y="-38100"/>
            <a:chExt cx="1354500" cy="1419103"/>
          </a:xfrm>
        </p:grpSpPr>
        <p:sp>
          <p:nvSpPr>
            <p:cNvPr id="142" name="Google Shape;142;p14"/>
            <p:cNvSpPr/>
            <p:nvPr/>
          </p:nvSpPr>
          <p:spPr>
            <a:xfrm>
              <a:off x="0" y="0"/>
              <a:ext cx="1354372" cy="1381003"/>
            </a:xfrm>
            <a:custGeom>
              <a:rect b="b" l="l" r="r" t="t"/>
              <a:pathLst>
                <a:path extrusionOk="0" h="1381003" w="1354372">
                  <a:moveTo>
                    <a:pt x="0" y="0"/>
                  </a:moveTo>
                  <a:lnTo>
                    <a:pt x="1354372" y="0"/>
                  </a:lnTo>
                  <a:lnTo>
                    <a:pt x="1354372" y="1381003"/>
                  </a:lnTo>
                  <a:lnTo>
                    <a:pt x="0" y="1381003"/>
                  </a:lnTo>
                  <a:close/>
                </a:path>
              </a:pathLst>
            </a:custGeom>
            <a:solidFill>
              <a:srgbClr val="FFFDFC"/>
            </a:solidFill>
            <a:ln>
              <a:noFill/>
            </a:ln>
          </p:spPr>
        </p:sp>
        <p:sp>
          <p:nvSpPr>
            <p:cNvPr id="143" name="Google Shape;143;p14"/>
            <p:cNvSpPr txBox="1"/>
            <p:nvPr/>
          </p:nvSpPr>
          <p:spPr>
            <a:xfrm>
              <a:off x="0" y="-38100"/>
              <a:ext cx="1354500" cy="1419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4" name="Google Shape;144;p14"/>
          <p:cNvSpPr txBox="1"/>
          <p:nvPr>
            <p:ph type="title"/>
          </p:nvPr>
        </p:nvSpPr>
        <p:spPr>
          <a:xfrm>
            <a:off x="989100" y="7026750"/>
            <a:ext cx="5222100" cy="1143000"/>
          </a:xfrm>
          <a:prstGeom prst="rect">
            <a:avLst/>
          </a:prstGeom>
        </p:spPr>
        <p:txBody>
          <a:bodyPr anchorCtr="0" anchor="t" bIns="0" lIns="0" spcFirstLastPara="1" rIns="0" wrap="square" tIns="0">
            <a:noAutofit/>
          </a:bodyPr>
          <a:lstStyle>
            <a:lvl1pPr lvl="0" rtl="0" algn="l">
              <a:spcBef>
                <a:spcPts val="0"/>
              </a:spcBef>
              <a:spcAft>
                <a:spcPts val="0"/>
              </a:spcAft>
              <a:buSzPts val="7200"/>
              <a:buNone/>
              <a:defRPr/>
            </a:lvl1pPr>
            <a:lvl2pPr lvl="1" rtl="0">
              <a:spcBef>
                <a:spcPts val="0"/>
              </a:spcBef>
              <a:spcAft>
                <a:spcPts val="0"/>
              </a:spcAft>
              <a:buSzPts val="7200"/>
              <a:buNone/>
              <a:defRPr/>
            </a:lvl2pPr>
            <a:lvl3pPr lvl="2" rtl="0">
              <a:spcBef>
                <a:spcPts val="0"/>
              </a:spcBef>
              <a:spcAft>
                <a:spcPts val="0"/>
              </a:spcAft>
              <a:buSzPts val="7200"/>
              <a:buNone/>
              <a:defRPr/>
            </a:lvl3pPr>
            <a:lvl4pPr lvl="3" rtl="0">
              <a:spcBef>
                <a:spcPts val="0"/>
              </a:spcBef>
              <a:spcAft>
                <a:spcPts val="0"/>
              </a:spcAft>
              <a:buSzPts val="7200"/>
              <a:buNone/>
              <a:defRPr/>
            </a:lvl4pPr>
            <a:lvl5pPr lvl="4" rtl="0">
              <a:spcBef>
                <a:spcPts val="0"/>
              </a:spcBef>
              <a:spcAft>
                <a:spcPts val="0"/>
              </a:spcAft>
              <a:buSzPts val="7200"/>
              <a:buNone/>
              <a:defRPr/>
            </a:lvl5pPr>
            <a:lvl6pPr lvl="5" rtl="0">
              <a:spcBef>
                <a:spcPts val="0"/>
              </a:spcBef>
              <a:spcAft>
                <a:spcPts val="0"/>
              </a:spcAft>
              <a:buSzPts val="7200"/>
              <a:buNone/>
              <a:defRPr/>
            </a:lvl6pPr>
            <a:lvl7pPr lvl="6" rtl="0">
              <a:spcBef>
                <a:spcPts val="0"/>
              </a:spcBef>
              <a:spcAft>
                <a:spcPts val="0"/>
              </a:spcAft>
              <a:buSzPts val="7200"/>
              <a:buNone/>
              <a:defRPr/>
            </a:lvl7pPr>
            <a:lvl8pPr lvl="7" rtl="0">
              <a:spcBef>
                <a:spcPts val="0"/>
              </a:spcBef>
              <a:spcAft>
                <a:spcPts val="0"/>
              </a:spcAft>
              <a:buSzPts val="7200"/>
              <a:buNone/>
              <a:defRPr/>
            </a:lvl8pPr>
            <a:lvl9pPr lvl="8" rtl="0">
              <a:spcBef>
                <a:spcPts val="0"/>
              </a:spcBef>
              <a:spcAft>
                <a:spcPts val="0"/>
              </a:spcAft>
              <a:buSzPts val="7200"/>
              <a:buNone/>
              <a:defRPr/>
            </a:lvl9pPr>
          </a:lstStyle>
          <a:p/>
        </p:txBody>
      </p:sp>
      <p:sp>
        <p:nvSpPr>
          <p:cNvPr id="145" name="Google Shape;145;p14"/>
          <p:cNvSpPr txBox="1"/>
          <p:nvPr>
            <p:ph idx="1" type="body"/>
          </p:nvPr>
        </p:nvSpPr>
        <p:spPr>
          <a:xfrm>
            <a:off x="6533200" y="7026750"/>
            <a:ext cx="4819500" cy="2004000"/>
          </a:xfrm>
          <a:prstGeom prst="rect">
            <a:avLst/>
          </a:prstGeom>
        </p:spPr>
        <p:txBody>
          <a:bodyPr anchorCtr="0" anchor="t" bIns="0" lIns="0" spcFirstLastPara="1" rIns="0" wrap="square" tIns="0">
            <a:noAutofit/>
          </a:bodyPr>
          <a:lstStyle>
            <a:lvl1pPr indent="-361950" lvl="0" marL="457200" rtl="0">
              <a:spcBef>
                <a:spcPts val="640"/>
              </a:spcBef>
              <a:spcAft>
                <a:spcPts val="0"/>
              </a:spcAft>
              <a:buSzPts val="2100"/>
              <a:buChar char="•"/>
              <a:defRPr/>
            </a:lvl1pPr>
            <a:lvl2pPr indent="-361950" lvl="1" marL="914400" rtl="0">
              <a:spcBef>
                <a:spcPts val="560"/>
              </a:spcBef>
              <a:spcAft>
                <a:spcPts val="0"/>
              </a:spcAft>
              <a:buSzPts val="2100"/>
              <a:buChar char="–"/>
              <a:defRPr/>
            </a:lvl2pPr>
            <a:lvl3pPr indent="-361950" lvl="2" marL="1371600" rtl="0">
              <a:spcBef>
                <a:spcPts val="480"/>
              </a:spcBef>
              <a:spcAft>
                <a:spcPts val="0"/>
              </a:spcAft>
              <a:buSzPts val="2100"/>
              <a:buChar char="•"/>
              <a:defRPr/>
            </a:lvl3pPr>
            <a:lvl4pPr indent="-361950" lvl="3" marL="1828800" rtl="0">
              <a:spcBef>
                <a:spcPts val="400"/>
              </a:spcBef>
              <a:spcAft>
                <a:spcPts val="0"/>
              </a:spcAft>
              <a:buSzPts val="2100"/>
              <a:buChar char="–"/>
              <a:defRPr/>
            </a:lvl4pPr>
            <a:lvl5pPr indent="-361950" lvl="4" marL="2286000" rtl="0">
              <a:spcBef>
                <a:spcPts val="400"/>
              </a:spcBef>
              <a:spcAft>
                <a:spcPts val="0"/>
              </a:spcAft>
              <a:buSzPts val="2100"/>
              <a:buChar char="»"/>
              <a:defRPr/>
            </a:lvl5pPr>
            <a:lvl6pPr indent="-361950" lvl="5" marL="2743200" rtl="0">
              <a:spcBef>
                <a:spcPts val="400"/>
              </a:spcBef>
              <a:spcAft>
                <a:spcPts val="0"/>
              </a:spcAft>
              <a:buSzPts val="2100"/>
              <a:buChar char="•"/>
              <a:defRPr/>
            </a:lvl6pPr>
            <a:lvl7pPr indent="-361950" lvl="6" marL="3200400" rtl="0">
              <a:spcBef>
                <a:spcPts val="400"/>
              </a:spcBef>
              <a:spcAft>
                <a:spcPts val="0"/>
              </a:spcAft>
              <a:buSzPts val="2100"/>
              <a:buChar char="•"/>
              <a:defRPr/>
            </a:lvl7pPr>
            <a:lvl8pPr indent="-361950" lvl="7" marL="3657600" rtl="0">
              <a:spcBef>
                <a:spcPts val="400"/>
              </a:spcBef>
              <a:spcAft>
                <a:spcPts val="0"/>
              </a:spcAft>
              <a:buSzPts val="2100"/>
              <a:buChar char="•"/>
              <a:defRPr/>
            </a:lvl8pPr>
            <a:lvl9pPr indent="-361950" lvl="8" marL="4114800" rtl="0">
              <a:spcBef>
                <a:spcPts val="400"/>
              </a:spcBef>
              <a:spcAft>
                <a:spcPts val="0"/>
              </a:spcAft>
              <a:buSzPts val="2100"/>
              <a:buChar char="•"/>
              <a:defRPr/>
            </a:lvl9pPr>
          </a:lstStyle>
          <a:p/>
        </p:txBody>
      </p:sp>
      <p:sp>
        <p:nvSpPr>
          <p:cNvPr id="146" name="Google Shape;146;p14"/>
          <p:cNvSpPr txBox="1"/>
          <p:nvPr>
            <p:ph idx="2" type="body"/>
          </p:nvPr>
        </p:nvSpPr>
        <p:spPr>
          <a:xfrm>
            <a:off x="11885725" y="7026750"/>
            <a:ext cx="4819500" cy="2004000"/>
          </a:xfrm>
          <a:prstGeom prst="rect">
            <a:avLst/>
          </a:prstGeom>
        </p:spPr>
        <p:txBody>
          <a:bodyPr anchorCtr="0" anchor="t" bIns="0" lIns="0" spcFirstLastPara="1" rIns="0" wrap="square" tIns="0">
            <a:noAutofit/>
          </a:bodyPr>
          <a:lstStyle>
            <a:lvl1pPr indent="-361950" lvl="0" marL="457200" rtl="0">
              <a:spcBef>
                <a:spcPts val="640"/>
              </a:spcBef>
              <a:spcAft>
                <a:spcPts val="0"/>
              </a:spcAft>
              <a:buSzPts val="2100"/>
              <a:buChar char="•"/>
              <a:defRPr/>
            </a:lvl1pPr>
            <a:lvl2pPr indent="-361950" lvl="1" marL="914400" rtl="0">
              <a:spcBef>
                <a:spcPts val="560"/>
              </a:spcBef>
              <a:spcAft>
                <a:spcPts val="0"/>
              </a:spcAft>
              <a:buSzPts val="2100"/>
              <a:buChar char="–"/>
              <a:defRPr/>
            </a:lvl2pPr>
            <a:lvl3pPr indent="-361950" lvl="2" marL="1371600" rtl="0">
              <a:spcBef>
                <a:spcPts val="480"/>
              </a:spcBef>
              <a:spcAft>
                <a:spcPts val="0"/>
              </a:spcAft>
              <a:buSzPts val="2100"/>
              <a:buChar char="•"/>
              <a:defRPr/>
            </a:lvl3pPr>
            <a:lvl4pPr indent="-361950" lvl="3" marL="1828800" rtl="0">
              <a:spcBef>
                <a:spcPts val="400"/>
              </a:spcBef>
              <a:spcAft>
                <a:spcPts val="0"/>
              </a:spcAft>
              <a:buSzPts val="2100"/>
              <a:buChar char="–"/>
              <a:defRPr/>
            </a:lvl4pPr>
            <a:lvl5pPr indent="-361950" lvl="4" marL="2286000" rtl="0">
              <a:spcBef>
                <a:spcPts val="400"/>
              </a:spcBef>
              <a:spcAft>
                <a:spcPts val="0"/>
              </a:spcAft>
              <a:buSzPts val="2100"/>
              <a:buChar char="»"/>
              <a:defRPr/>
            </a:lvl5pPr>
            <a:lvl6pPr indent="-361950" lvl="5" marL="2743200" rtl="0">
              <a:spcBef>
                <a:spcPts val="400"/>
              </a:spcBef>
              <a:spcAft>
                <a:spcPts val="0"/>
              </a:spcAft>
              <a:buSzPts val="2100"/>
              <a:buChar char="•"/>
              <a:defRPr/>
            </a:lvl6pPr>
            <a:lvl7pPr indent="-361950" lvl="6" marL="3200400" rtl="0">
              <a:spcBef>
                <a:spcPts val="400"/>
              </a:spcBef>
              <a:spcAft>
                <a:spcPts val="0"/>
              </a:spcAft>
              <a:buSzPts val="2100"/>
              <a:buChar char="•"/>
              <a:defRPr/>
            </a:lvl7pPr>
            <a:lvl8pPr indent="-361950" lvl="7" marL="3657600" rtl="0">
              <a:spcBef>
                <a:spcPts val="400"/>
              </a:spcBef>
              <a:spcAft>
                <a:spcPts val="0"/>
              </a:spcAft>
              <a:buSzPts val="2100"/>
              <a:buChar char="•"/>
              <a:defRPr/>
            </a:lvl8pPr>
            <a:lvl9pPr indent="-361950" lvl="8" marL="4114800" rtl="0">
              <a:spcBef>
                <a:spcPts val="400"/>
              </a:spcBef>
              <a:spcAft>
                <a:spcPts val="0"/>
              </a:spcAft>
              <a:buSzPts val="21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1">
  <p:cSld name="CUSTOM_11">
    <p:spTree>
      <p:nvGrpSpPr>
        <p:cNvPr id="147" name="Shape 147"/>
        <p:cNvGrpSpPr/>
        <p:nvPr/>
      </p:nvGrpSpPr>
      <p:grpSpPr>
        <a:xfrm>
          <a:off x="0" y="0"/>
          <a:ext cx="0" cy="0"/>
          <a:chOff x="0" y="0"/>
          <a:chExt cx="0" cy="0"/>
        </a:xfrm>
      </p:grpSpPr>
      <p:grpSp>
        <p:nvGrpSpPr>
          <p:cNvPr id="148" name="Google Shape;148;p15"/>
          <p:cNvGrpSpPr/>
          <p:nvPr/>
        </p:nvGrpSpPr>
        <p:grpSpPr>
          <a:xfrm>
            <a:off x="11184704" y="-144662"/>
            <a:ext cx="7103343" cy="10431728"/>
            <a:chOff x="0" y="-38100"/>
            <a:chExt cx="1870827" cy="2747433"/>
          </a:xfrm>
        </p:grpSpPr>
        <p:sp>
          <p:nvSpPr>
            <p:cNvPr id="149" name="Google Shape;149;p15"/>
            <p:cNvSpPr/>
            <p:nvPr/>
          </p:nvSpPr>
          <p:spPr>
            <a:xfrm>
              <a:off x="0" y="0"/>
              <a:ext cx="1870827" cy="2709333"/>
            </a:xfrm>
            <a:custGeom>
              <a:rect b="b" l="l" r="r" t="t"/>
              <a:pathLst>
                <a:path extrusionOk="0" h="2709333" w="1870827">
                  <a:moveTo>
                    <a:pt x="0" y="0"/>
                  </a:moveTo>
                  <a:lnTo>
                    <a:pt x="1870827" y="0"/>
                  </a:lnTo>
                  <a:lnTo>
                    <a:pt x="1870827" y="2709333"/>
                  </a:lnTo>
                  <a:lnTo>
                    <a:pt x="0" y="2709333"/>
                  </a:lnTo>
                  <a:close/>
                </a:path>
              </a:pathLst>
            </a:custGeom>
            <a:solidFill>
              <a:srgbClr val="FFFDFC"/>
            </a:solidFill>
            <a:ln>
              <a:noFill/>
            </a:ln>
          </p:spPr>
        </p:sp>
        <p:sp>
          <p:nvSpPr>
            <p:cNvPr id="150" name="Google Shape;150;p15"/>
            <p:cNvSpPr txBox="1"/>
            <p:nvPr/>
          </p:nvSpPr>
          <p:spPr>
            <a:xfrm>
              <a:off x="0" y="-38100"/>
              <a:ext cx="1870800" cy="2747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1" name="Google Shape;151;p15"/>
          <p:cNvSpPr txBox="1"/>
          <p:nvPr/>
        </p:nvSpPr>
        <p:spPr>
          <a:xfrm>
            <a:off x="15049202" y="9469582"/>
            <a:ext cx="2210100" cy="246000"/>
          </a:xfrm>
          <a:prstGeom prst="rect">
            <a:avLst/>
          </a:prstGeom>
          <a:noFill/>
          <a:ln>
            <a:noFill/>
          </a:ln>
        </p:spPr>
        <p:txBody>
          <a:bodyPr anchorCtr="0" anchor="t" bIns="0" lIns="0" spcFirstLastPara="1" rIns="0" wrap="square" tIns="0">
            <a:spAutoFit/>
          </a:bodyPr>
          <a:lstStyle/>
          <a:p>
            <a:pPr indent="0" lvl="0" marL="0" marR="0" rtl="0" algn="r">
              <a:lnSpc>
                <a:spcPct val="140025"/>
              </a:lnSpc>
              <a:spcBef>
                <a:spcPts val="0"/>
              </a:spcBef>
              <a:spcAft>
                <a:spcPts val="0"/>
              </a:spcAft>
              <a:buNone/>
            </a:pPr>
            <a:r>
              <a:rPr i="0" lang="en-US" sz="1599" u="none" cap="none" strike="noStrike">
                <a:solidFill>
                  <a:srgbClr val="2B1C09"/>
                </a:solidFill>
                <a:latin typeface="Roboto"/>
                <a:ea typeface="Roboto"/>
                <a:cs typeface="Roboto"/>
                <a:sym typeface="Roboto"/>
              </a:rPr>
              <a:t>CANVA CORPORATION</a:t>
            </a:r>
            <a:endParaRPr>
              <a:latin typeface="Roboto"/>
              <a:ea typeface="Roboto"/>
              <a:cs typeface="Roboto"/>
              <a:sym typeface="Roboto"/>
            </a:endParaRPr>
          </a:p>
        </p:txBody>
      </p:sp>
      <p:sp>
        <p:nvSpPr>
          <p:cNvPr id="152" name="Google Shape;152;p15"/>
          <p:cNvSpPr txBox="1"/>
          <p:nvPr>
            <p:ph type="title"/>
          </p:nvPr>
        </p:nvSpPr>
        <p:spPr>
          <a:xfrm>
            <a:off x="12169275" y="2797475"/>
            <a:ext cx="5134200" cy="1143000"/>
          </a:xfrm>
          <a:prstGeom prst="rect">
            <a:avLst/>
          </a:prstGeom>
        </p:spPr>
        <p:txBody>
          <a:bodyPr anchorCtr="0" anchor="t" bIns="0" lIns="0" spcFirstLastPara="1" rIns="0" wrap="square" tIns="0">
            <a:noAutofit/>
          </a:bodyPr>
          <a:lstStyle>
            <a:lvl1pPr lvl="0" algn="r">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153" name="Google Shape;153;p15"/>
          <p:cNvSpPr txBox="1"/>
          <p:nvPr>
            <p:ph idx="1" type="body"/>
          </p:nvPr>
        </p:nvSpPr>
        <p:spPr>
          <a:xfrm>
            <a:off x="12081125" y="4810725"/>
            <a:ext cx="5222100" cy="2004000"/>
          </a:xfrm>
          <a:prstGeom prst="rect">
            <a:avLst/>
          </a:prstGeom>
        </p:spPr>
        <p:txBody>
          <a:bodyPr anchorCtr="0" anchor="t" bIns="0" lIns="0" spcFirstLastPara="1" rIns="0" wrap="square" tIns="0">
            <a:noAutofit/>
          </a:bodyPr>
          <a:lstStyle>
            <a:lvl1pPr indent="-361950" lvl="0" marL="457200" rtl="0" algn="r">
              <a:spcBef>
                <a:spcPts val="640"/>
              </a:spcBef>
              <a:spcAft>
                <a:spcPts val="0"/>
              </a:spcAft>
              <a:buSzPts val="2100"/>
              <a:buChar char="•"/>
              <a:defRPr/>
            </a:lvl1pPr>
            <a:lvl2pPr indent="-361950" lvl="1" marL="914400" rtl="0" algn="r">
              <a:spcBef>
                <a:spcPts val="560"/>
              </a:spcBef>
              <a:spcAft>
                <a:spcPts val="0"/>
              </a:spcAft>
              <a:buSzPts val="2100"/>
              <a:buChar char="–"/>
              <a:defRPr/>
            </a:lvl2pPr>
            <a:lvl3pPr indent="-361950" lvl="2" marL="1371600" rtl="0" algn="r">
              <a:spcBef>
                <a:spcPts val="480"/>
              </a:spcBef>
              <a:spcAft>
                <a:spcPts val="0"/>
              </a:spcAft>
              <a:buSzPts val="2100"/>
              <a:buChar char="•"/>
              <a:defRPr/>
            </a:lvl3pPr>
            <a:lvl4pPr indent="-361950" lvl="3" marL="1828800" rtl="0" algn="r">
              <a:spcBef>
                <a:spcPts val="400"/>
              </a:spcBef>
              <a:spcAft>
                <a:spcPts val="0"/>
              </a:spcAft>
              <a:buSzPts val="2100"/>
              <a:buChar char="–"/>
              <a:defRPr/>
            </a:lvl4pPr>
            <a:lvl5pPr indent="-361950" lvl="4" marL="2286000" rtl="0" algn="r">
              <a:spcBef>
                <a:spcPts val="400"/>
              </a:spcBef>
              <a:spcAft>
                <a:spcPts val="0"/>
              </a:spcAft>
              <a:buSzPts val="2100"/>
              <a:buChar char="»"/>
              <a:defRPr/>
            </a:lvl5pPr>
            <a:lvl6pPr indent="-361950" lvl="5" marL="2743200" rtl="0" algn="r">
              <a:spcBef>
                <a:spcPts val="400"/>
              </a:spcBef>
              <a:spcAft>
                <a:spcPts val="0"/>
              </a:spcAft>
              <a:buSzPts val="2100"/>
              <a:buChar char="•"/>
              <a:defRPr/>
            </a:lvl6pPr>
            <a:lvl7pPr indent="-361950" lvl="6" marL="3200400" rtl="0" algn="r">
              <a:spcBef>
                <a:spcPts val="400"/>
              </a:spcBef>
              <a:spcAft>
                <a:spcPts val="0"/>
              </a:spcAft>
              <a:buSzPts val="2100"/>
              <a:buChar char="•"/>
              <a:defRPr/>
            </a:lvl7pPr>
            <a:lvl8pPr indent="-361950" lvl="7" marL="3657600" rtl="0" algn="r">
              <a:spcBef>
                <a:spcPts val="400"/>
              </a:spcBef>
              <a:spcAft>
                <a:spcPts val="0"/>
              </a:spcAft>
              <a:buSzPts val="2100"/>
              <a:buChar char="•"/>
              <a:defRPr/>
            </a:lvl8pPr>
            <a:lvl9pPr indent="-361950" lvl="8" marL="4114800" rtl="0" algn="r">
              <a:spcBef>
                <a:spcPts val="400"/>
              </a:spcBef>
              <a:spcAft>
                <a:spcPts val="0"/>
              </a:spcAft>
              <a:buSzPts val="21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2">
  <p:cSld name="CUSTOM_12">
    <p:spTree>
      <p:nvGrpSpPr>
        <p:cNvPr id="154" name="Shape 154"/>
        <p:cNvGrpSpPr/>
        <p:nvPr/>
      </p:nvGrpSpPr>
      <p:grpSpPr>
        <a:xfrm>
          <a:off x="0" y="0"/>
          <a:ext cx="0" cy="0"/>
          <a:chOff x="0" y="0"/>
          <a:chExt cx="0" cy="0"/>
        </a:xfrm>
      </p:grpSpPr>
      <p:grpSp>
        <p:nvGrpSpPr>
          <p:cNvPr id="155" name="Google Shape;155;p16"/>
          <p:cNvGrpSpPr/>
          <p:nvPr/>
        </p:nvGrpSpPr>
        <p:grpSpPr>
          <a:xfrm>
            <a:off x="0" y="-144662"/>
            <a:ext cx="18288118" cy="2424207"/>
            <a:chOff x="0" y="-38100"/>
            <a:chExt cx="4816592" cy="638470"/>
          </a:xfrm>
        </p:grpSpPr>
        <p:sp>
          <p:nvSpPr>
            <p:cNvPr id="156" name="Google Shape;156;p16"/>
            <p:cNvSpPr/>
            <p:nvPr/>
          </p:nvSpPr>
          <p:spPr>
            <a:xfrm>
              <a:off x="0" y="0"/>
              <a:ext cx="4816592" cy="600370"/>
            </a:xfrm>
            <a:custGeom>
              <a:rect b="b" l="l" r="r" t="t"/>
              <a:pathLst>
                <a:path extrusionOk="0" h="600370" w="4816592">
                  <a:moveTo>
                    <a:pt x="0" y="0"/>
                  </a:moveTo>
                  <a:lnTo>
                    <a:pt x="4816592" y="0"/>
                  </a:lnTo>
                  <a:lnTo>
                    <a:pt x="4816592" y="600370"/>
                  </a:lnTo>
                  <a:lnTo>
                    <a:pt x="0" y="600370"/>
                  </a:lnTo>
                  <a:close/>
                </a:path>
              </a:pathLst>
            </a:custGeom>
            <a:solidFill>
              <a:srgbClr val="FFFDFC"/>
            </a:solidFill>
            <a:ln>
              <a:noFill/>
            </a:ln>
          </p:spPr>
        </p:sp>
        <p:sp>
          <p:nvSpPr>
            <p:cNvPr id="157" name="Google Shape;157;p16"/>
            <p:cNvSpPr txBox="1"/>
            <p:nvPr/>
          </p:nvSpPr>
          <p:spPr>
            <a:xfrm>
              <a:off x="0" y="-38100"/>
              <a:ext cx="4816500" cy="638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8" name="Google Shape;158;p16"/>
          <p:cNvSpPr/>
          <p:nvPr>
            <p:ph idx="2" type="pic"/>
          </p:nvPr>
        </p:nvSpPr>
        <p:spPr>
          <a:xfrm>
            <a:off x="0" y="0"/>
            <a:ext cx="5409000" cy="10287000"/>
          </a:xfrm>
          <a:prstGeom prst="rect">
            <a:avLst/>
          </a:prstGeom>
          <a:noFill/>
          <a:ln>
            <a:noFill/>
          </a:ln>
        </p:spPr>
      </p:sp>
      <p:sp>
        <p:nvSpPr>
          <p:cNvPr id="159" name="Google Shape;159;p16"/>
          <p:cNvSpPr/>
          <p:nvPr>
            <p:ph idx="3" type="pic"/>
          </p:nvPr>
        </p:nvSpPr>
        <p:spPr>
          <a:xfrm>
            <a:off x="5808425" y="1383700"/>
            <a:ext cx="3631800" cy="2643300"/>
          </a:xfrm>
          <a:prstGeom prst="rect">
            <a:avLst/>
          </a:prstGeom>
          <a:noFill/>
          <a:ln>
            <a:noFill/>
          </a:ln>
        </p:spPr>
      </p:sp>
      <p:sp>
        <p:nvSpPr>
          <p:cNvPr id="160" name="Google Shape;160;p16"/>
          <p:cNvSpPr/>
          <p:nvPr>
            <p:ph idx="4" type="pic"/>
          </p:nvPr>
        </p:nvSpPr>
        <p:spPr>
          <a:xfrm>
            <a:off x="9723750" y="1383700"/>
            <a:ext cx="3631800" cy="2643300"/>
          </a:xfrm>
          <a:prstGeom prst="rect">
            <a:avLst/>
          </a:prstGeom>
          <a:noFill/>
          <a:ln>
            <a:noFill/>
          </a:ln>
        </p:spPr>
      </p:sp>
      <p:sp>
        <p:nvSpPr>
          <p:cNvPr id="161" name="Google Shape;161;p16"/>
          <p:cNvSpPr/>
          <p:nvPr>
            <p:ph idx="5" type="pic"/>
          </p:nvPr>
        </p:nvSpPr>
        <p:spPr>
          <a:xfrm>
            <a:off x="13639075" y="1383700"/>
            <a:ext cx="3631800" cy="2643300"/>
          </a:xfrm>
          <a:prstGeom prst="rect">
            <a:avLst/>
          </a:prstGeom>
          <a:noFill/>
          <a:ln>
            <a:noFill/>
          </a:ln>
        </p:spPr>
      </p:sp>
      <p:sp>
        <p:nvSpPr>
          <p:cNvPr id="162" name="Google Shape;162;p16"/>
          <p:cNvSpPr/>
          <p:nvPr>
            <p:ph idx="6" type="pic"/>
          </p:nvPr>
        </p:nvSpPr>
        <p:spPr>
          <a:xfrm>
            <a:off x="5808425" y="4472925"/>
            <a:ext cx="4659300" cy="4785300"/>
          </a:xfrm>
          <a:prstGeom prst="rect">
            <a:avLst/>
          </a:prstGeom>
          <a:noFill/>
          <a:ln>
            <a:noFill/>
          </a:ln>
        </p:spPr>
      </p:sp>
      <p:sp>
        <p:nvSpPr>
          <p:cNvPr id="163" name="Google Shape;163;p16"/>
          <p:cNvSpPr txBox="1"/>
          <p:nvPr>
            <p:ph type="title"/>
          </p:nvPr>
        </p:nvSpPr>
        <p:spPr>
          <a:xfrm>
            <a:off x="11053300" y="4864300"/>
            <a:ext cx="5222100" cy="1523400"/>
          </a:xfrm>
          <a:prstGeom prst="rect">
            <a:avLst/>
          </a:prstGeom>
        </p:spPr>
        <p:txBody>
          <a:bodyPr anchorCtr="0" anchor="t" bIns="0" lIns="0" spcFirstLastPara="1" rIns="0" wrap="square" tIns="0">
            <a:noAutofit/>
          </a:bodyPr>
          <a:lstStyle>
            <a:lvl1pPr lvl="0" rtl="0" algn="l">
              <a:spcBef>
                <a:spcPts val="0"/>
              </a:spcBef>
              <a:spcAft>
                <a:spcPts val="0"/>
              </a:spcAft>
              <a:buSzPts val="7200"/>
              <a:buNone/>
              <a:defRPr/>
            </a:lvl1pPr>
            <a:lvl2pPr lvl="1" rtl="0">
              <a:spcBef>
                <a:spcPts val="0"/>
              </a:spcBef>
              <a:spcAft>
                <a:spcPts val="0"/>
              </a:spcAft>
              <a:buSzPts val="7200"/>
              <a:buNone/>
              <a:defRPr/>
            </a:lvl2pPr>
            <a:lvl3pPr lvl="2" rtl="0">
              <a:spcBef>
                <a:spcPts val="0"/>
              </a:spcBef>
              <a:spcAft>
                <a:spcPts val="0"/>
              </a:spcAft>
              <a:buSzPts val="7200"/>
              <a:buNone/>
              <a:defRPr/>
            </a:lvl3pPr>
            <a:lvl4pPr lvl="3" rtl="0">
              <a:spcBef>
                <a:spcPts val="0"/>
              </a:spcBef>
              <a:spcAft>
                <a:spcPts val="0"/>
              </a:spcAft>
              <a:buSzPts val="7200"/>
              <a:buNone/>
              <a:defRPr/>
            </a:lvl4pPr>
            <a:lvl5pPr lvl="4" rtl="0">
              <a:spcBef>
                <a:spcPts val="0"/>
              </a:spcBef>
              <a:spcAft>
                <a:spcPts val="0"/>
              </a:spcAft>
              <a:buSzPts val="7200"/>
              <a:buNone/>
              <a:defRPr/>
            </a:lvl5pPr>
            <a:lvl6pPr lvl="5" rtl="0">
              <a:spcBef>
                <a:spcPts val="0"/>
              </a:spcBef>
              <a:spcAft>
                <a:spcPts val="0"/>
              </a:spcAft>
              <a:buSzPts val="7200"/>
              <a:buNone/>
              <a:defRPr/>
            </a:lvl6pPr>
            <a:lvl7pPr lvl="6" rtl="0">
              <a:spcBef>
                <a:spcPts val="0"/>
              </a:spcBef>
              <a:spcAft>
                <a:spcPts val="0"/>
              </a:spcAft>
              <a:buSzPts val="7200"/>
              <a:buNone/>
              <a:defRPr/>
            </a:lvl7pPr>
            <a:lvl8pPr lvl="7" rtl="0">
              <a:spcBef>
                <a:spcPts val="0"/>
              </a:spcBef>
              <a:spcAft>
                <a:spcPts val="0"/>
              </a:spcAft>
              <a:buSzPts val="7200"/>
              <a:buNone/>
              <a:defRPr/>
            </a:lvl8pPr>
            <a:lvl9pPr lvl="8" rtl="0">
              <a:spcBef>
                <a:spcPts val="0"/>
              </a:spcBef>
              <a:spcAft>
                <a:spcPts val="0"/>
              </a:spcAft>
              <a:buSzPts val="7200"/>
              <a:buNone/>
              <a:defRPr/>
            </a:lvl9pPr>
          </a:lstStyle>
          <a:p/>
        </p:txBody>
      </p:sp>
      <p:sp>
        <p:nvSpPr>
          <p:cNvPr id="164" name="Google Shape;164;p16"/>
          <p:cNvSpPr txBox="1"/>
          <p:nvPr>
            <p:ph idx="1" type="body"/>
          </p:nvPr>
        </p:nvSpPr>
        <p:spPr>
          <a:xfrm>
            <a:off x="11053300" y="7074025"/>
            <a:ext cx="6066000" cy="2004000"/>
          </a:xfrm>
          <a:prstGeom prst="rect">
            <a:avLst/>
          </a:prstGeom>
        </p:spPr>
        <p:txBody>
          <a:bodyPr anchorCtr="0" anchor="t" bIns="0" lIns="0" spcFirstLastPara="1" rIns="0" wrap="square" tIns="0">
            <a:noAutofit/>
          </a:bodyPr>
          <a:lstStyle>
            <a:lvl1pPr indent="-361950" lvl="0" marL="457200" rtl="0">
              <a:spcBef>
                <a:spcPts val="640"/>
              </a:spcBef>
              <a:spcAft>
                <a:spcPts val="0"/>
              </a:spcAft>
              <a:buSzPts val="2100"/>
              <a:buChar char="•"/>
              <a:defRPr/>
            </a:lvl1pPr>
            <a:lvl2pPr indent="-361950" lvl="1" marL="914400" rtl="0">
              <a:spcBef>
                <a:spcPts val="560"/>
              </a:spcBef>
              <a:spcAft>
                <a:spcPts val="0"/>
              </a:spcAft>
              <a:buSzPts val="2100"/>
              <a:buChar char="–"/>
              <a:defRPr/>
            </a:lvl2pPr>
            <a:lvl3pPr indent="-361950" lvl="2" marL="1371600" rtl="0">
              <a:spcBef>
                <a:spcPts val="480"/>
              </a:spcBef>
              <a:spcAft>
                <a:spcPts val="0"/>
              </a:spcAft>
              <a:buSzPts val="2100"/>
              <a:buChar char="•"/>
              <a:defRPr/>
            </a:lvl3pPr>
            <a:lvl4pPr indent="-361950" lvl="3" marL="1828800" rtl="0">
              <a:spcBef>
                <a:spcPts val="400"/>
              </a:spcBef>
              <a:spcAft>
                <a:spcPts val="0"/>
              </a:spcAft>
              <a:buSzPts val="2100"/>
              <a:buChar char="–"/>
              <a:defRPr/>
            </a:lvl4pPr>
            <a:lvl5pPr indent="-361950" lvl="4" marL="2286000" rtl="0">
              <a:spcBef>
                <a:spcPts val="400"/>
              </a:spcBef>
              <a:spcAft>
                <a:spcPts val="0"/>
              </a:spcAft>
              <a:buSzPts val="2100"/>
              <a:buChar char="»"/>
              <a:defRPr/>
            </a:lvl5pPr>
            <a:lvl6pPr indent="-361950" lvl="5" marL="2743200" rtl="0">
              <a:spcBef>
                <a:spcPts val="400"/>
              </a:spcBef>
              <a:spcAft>
                <a:spcPts val="0"/>
              </a:spcAft>
              <a:buSzPts val="2100"/>
              <a:buChar char="•"/>
              <a:defRPr/>
            </a:lvl6pPr>
            <a:lvl7pPr indent="-361950" lvl="6" marL="3200400" rtl="0">
              <a:spcBef>
                <a:spcPts val="400"/>
              </a:spcBef>
              <a:spcAft>
                <a:spcPts val="0"/>
              </a:spcAft>
              <a:buSzPts val="2100"/>
              <a:buChar char="•"/>
              <a:defRPr/>
            </a:lvl7pPr>
            <a:lvl8pPr indent="-361950" lvl="7" marL="3657600" rtl="0">
              <a:spcBef>
                <a:spcPts val="400"/>
              </a:spcBef>
              <a:spcAft>
                <a:spcPts val="0"/>
              </a:spcAft>
              <a:buSzPts val="2100"/>
              <a:buChar char="•"/>
              <a:defRPr/>
            </a:lvl8pPr>
            <a:lvl9pPr indent="-361950" lvl="8" marL="4114800" rtl="0">
              <a:spcBef>
                <a:spcPts val="400"/>
              </a:spcBef>
              <a:spcAft>
                <a:spcPts val="0"/>
              </a:spcAft>
              <a:buSzPts val="21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3">
  <p:cSld name="CUSTOM_13">
    <p:spTree>
      <p:nvGrpSpPr>
        <p:cNvPr id="165" name="Shape 165"/>
        <p:cNvGrpSpPr/>
        <p:nvPr/>
      </p:nvGrpSpPr>
      <p:grpSpPr>
        <a:xfrm>
          <a:off x="0" y="0"/>
          <a:ext cx="0" cy="0"/>
          <a:chOff x="0" y="0"/>
          <a:chExt cx="0" cy="0"/>
        </a:xfrm>
      </p:grpSpPr>
      <p:grpSp>
        <p:nvGrpSpPr>
          <p:cNvPr id="166" name="Google Shape;166;p17"/>
          <p:cNvGrpSpPr/>
          <p:nvPr/>
        </p:nvGrpSpPr>
        <p:grpSpPr>
          <a:xfrm>
            <a:off x="0" y="-144662"/>
            <a:ext cx="18288118" cy="5056586"/>
            <a:chOff x="0" y="-38100"/>
            <a:chExt cx="4816592" cy="1331767"/>
          </a:xfrm>
        </p:grpSpPr>
        <p:sp>
          <p:nvSpPr>
            <p:cNvPr id="167" name="Google Shape;167;p17"/>
            <p:cNvSpPr/>
            <p:nvPr/>
          </p:nvSpPr>
          <p:spPr>
            <a:xfrm>
              <a:off x="0" y="0"/>
              <a:ext cx="4816592" cy="1293667"/>
            </a:xfrm>
            <a:custGeom>
              <a:rect b="b" l="l" r="r" t="t"/>
              <a:pathLst>
                <a:path extrusionOk="0" h="1293667" w="4816592">
                  <a:moveTo>
                    <a:pt x="0" y="0"/>
                  </a:moveTo>
                  <a:lnTo>
                    <a:pt x="4816592" y="0"/>
                  </a:lnTo>
                  <a:lnTo>
                    <a:pt x="4816592" y="1293667"/>
                  </a:lnTo>
                  <a:lnTo>
                    <a:pt x="0" y="1293667"/>
                  </a:lnTo>
                  <a:close/>
                </a:path>
              </a:pathLst>
            </a:custGeom>
            <a:solidFill>
              <a:srgbClr val="FFFDFC"/>
            </a:solidFill>
            <a:ln>
              <a:noFill/>
            </a:ln>
          </p:spPr>
        </p:sp>
        <p:sp>
          <p:nvSpPr>
            <p:cNvPr id="168" name="Google Shape;168;p17"/>
            <p:cNvSpPr txBox="1"/>
            <p:nvPr/>
          </p:nvSpPr>
          <p:spPr>
            <a:xfrm>
              <a:off x="0" y="-38100"/>
              <a:ext cx="4816500" cy="13317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9" name="Google Shape;169;p17"/>
          <p:cNvSpPr/>
          <p:nvPr>
            <p:ph idx="2" type="pic"/>
          </p:nvPr>
        </p:nvSpPr>
        <p:spPr>
          <a:xfrm>
            <a:off x="1855125" y="2294025"/>
            <a:ext cx="4346700" cy="4050300"/>
          </a:xfrm>
          <a:prstGeom prst="rect">
            <a:avLst/>
          </a:prstGeom>
          <a:noFill/>
          <a:ln>
            <a:noFill/>
          </a:ln>
        </p:spPr>
      </p:sp>
      <p:sp>
        <p:nvSpPr>
          <p:cNvPr id="170" name="Google Shape;170;p17"/>
          <p:cNvSpPr/>
          <p:nvPr>
            <p:ph idx="3" type="pic"/>
          </p:nvPr>
        </p:nvSpPr>
        <p:spPr>
          <a:xfrm>
            <a:off x="6970650" y="2294050"/>
            <a:ext cx="4346700" cy="4050300"/>
          </a:xfrm>
          <a:prstGeom prst="rect">
            <a:avLst/>
          </a:prstGeom>
          <a:noFill/>
          <a:ln>
            <a:noFill/>
          </a:ln>
        </p:spPr>
      </p:sp>
      <p:sp>
        <p:nvSpPr>
          <p:cNvPr id="171" name="Google Shape;171;p17"/>
          <p:cNvSpPr/>
          <p:nvPr>
            <p:ph idx="4" type="pic"/>
          </p:nvPr>
        </p:nvSpPr>
        <p:spPr>
          <a:xfrm>
            <a:off x="12086175" y="2294050"/>
            <a:ext cx="4346700" cy="4050300"/>
          </a:xfrm>
          <a:prstGeom prst="rect">
            <a:avLst/>
          </a:prstGeom>
          <a:noFill/>
          <a:ln>
            <a:noFill/>
          </a:ln>
        </p:spPr>
      </p:sp>
      <p:sp>
        <p:nvSpPr>
          <p:cNvPr id="172" name="Google Shape;172;p17"/>
          <p:cNvSpPr txBox="1"/>
          <p:nvPr>
            <p:ph type="title"/>
          </p:nvPr>
        </p:nvSpPr>
        <p:spPr>
          <a:xfrm>
            <a:off x="2720950" y="768200"/>
            <a:ext cx="12818400" cy="1143000"/>
          </a:xfrm>
          <a:prstGeom prst="rect">
            <a:avLst/>
          </a:prstGeom>
        </p:spPr>
        <p:txBody>
          <a:bodyPr anchorCtr="0" anchor="t" bIns="0" lIns="0" spcFirstLastPara="1" rIns="0" wrap="square" tIns="0">
            <a:noAutofit/>
          </a:bodyPr>
          <a:lstStyle>
            <a:lvl1pPr lvl="0" rtl="0">
              <a:spcBef>
                <a:spcPts val="0"/>
              </a:spcBef>
              <a:spcAft>
                <a:spcPts val="0"/>
              </a:spcAft>
              <a:buSzPts val="7200"/>
              <a:buNone/>
              <a:defRPr/>
            </a:lvl1pPr>
            <a:lvl2pPr lvl="1" rtl="0">
              <a:spcBef>
                <a:spcPts val="0"/>
              </a:spcBef>
              <a:spcAft>
                <a:spcPts val="0"/>
              </a:spcAft>
              <a:buSzPts val="7200"/>
              <a:buNone/>
              <a:defRPr/>
            </a:lvl2pPr>
            <a:lvl3pPr lvl="2" rtl="0">
              <a:spcBef>
                <a:spcPts val="0"/>
              </a:spcBef>
              <a:spcAft>
                <a:spcPts val="0"/>
              </a:spcAft>
              <a:buSzPts val="7200"/>
              <a:buNone/>
              <a:defRPr/>
            </a:lvl3pPr>
            <a:lvl4pPr lvl="3" rtl="0">
              <a:spcBef>
                <a:spcPts val="0"/>
              </a:spcBef>
              <a:spcAft>
                <a:spcPts val="0"/>
              </a:spcAft>
              <a:buSzPts val="7200"/>
              <a:buNone/>
              <a:defRPr/>
            </a:lvl4pPr>
            <a:lvl5pPr lvl="4" rtl="0">
              <a:spcBef>
                <a:spcPts val="0"/>
              </a:spcBef>
              <a:spcAft>
                <a:spcPts val="0"/>
              </a:spcAft>
              <a:buSzPts val="7200"/>
              <a:buNone/>
              <a:defRPr/>
            </a:lvl5pPr>
            <a:lvl6pPr lvl="5" rtl="0">
              <a:spcBef>
                <a:spcPts val="0"/>
              </a:spcBef>
              <a:spcAft>
                <a:spcPts val="0"/>
              </a:spcAft>
              <a:buSzPts val="7200"/>
              <a:buNone/>
              <a:defRPr/>
            </a:lvl6pPr>
            <a:lvl7pPr lvl="6" rtl="0">
              <a:spcBef>
                <a:spcPts val="0"/>
              </a:spcBef>
              <a:spcAft>
                <a:spcPts val="0"/>
              </a:spcAft>
              <a:buSzPts val="7200"/>
              <a:buNone/>
              <a:defRPr/>
            </a:lvl7pPr>
            <a:lvl8pPr lvl="7" rtl="0">
              <a:spcBef>
                <a:spcPts val="0"/>
              </a:spcBef>
              <a:spcAft>
                <a:spcPts val="0"/>
              </a:spcAft>
              <a:buSzPts val="7200"/>
              <a:buNone/>
              <a:defRPr/>
            </a:lvl8pPr>
            <a:lvl9pPr lvl="8" rtl="0">
              <a:spcBef>
                <a:spcPts val="0"/>
              </a:spcBef>
              <a:spcAft>
                <a:spcPts val="0"/>
              </a:spcAft>
              <a:buSzPts val="7200"/>
              <a:buNone/>
              <a:defRPr/>
            </a:lvl9pPr>
          </a:lstStyle>
          <a:p/>
        </p:txBody>
      </p:sp>
      <p:sp>
        <p:nvSpPr>
          <p:cNvPr id="173" name="Google Shape;173;p17"/>
          <p:cNvSpPr txBox="1"/>
          <p:nvPr>
            <p:ph idx="1" type="subTitle"/>
          </p:nvPr>
        </p:nvSpPr>
        <p:spPr>
          <a:xfrm>
            <a:off x="2345875" y="6727200"/>
            <a:ext cx="3365100" cy="540600"/>
          </a:xfrm>
          <a:prstGeom prst="rect">
            <a:avLst/>
          </a:prstGeom>
        </p:spPr>
        <p:txBody>
          <a:bodyPr anchorCtr="0" anchor="t" bIns="0" lIns="0" spcFirstLastPara="1" rIns="0" wrap="square" tIns="0">
            <a:noAutofit/>
          </a:bodyPr>
          <a:lstStyle>
            <a:lvl1pPr lvl="0" rtl="0" algn="ctr">
              <a:spcBef>
                <a:spcPts val="640"/>
              </a:spcBef>
              <a:spcAft>
                <a:spcPts val="0"/>
              </a:spcAft>
              <a:buClr>
                <a:srgbClr val="7B5325"/>
              </a:buClr>
              <a:buSzPts val="3600"/>
              <a:buNone/>
              <a:defRPr b="1" sz="3600">
                <a:solidFill>
                  <a:srgbClr val="7B5325"/>
                </a:solidFill>
              </a:defRPr>
            </a:lvl1pPr>
            <a:lvl2pPr lvl="1" rtl="0" algn="ctr">
              <a:spcBef>
                <a:spcPts val="560"/>
              </a:spcBef>
              <a:spcAft>
                <a:spcPts val="0"/>
              </a:spcAft>
              <a:buSzPts val="2100"/>
              <a:buNone/>
              <a:defRPr/>
            </a:lvl2pPr>
            <a:lvl3pPr lvl="2" rtl="0" algn="ctr">
              <a:spcBef>
                <a:spcPts val="480"/>
              </a:spcBef>
              <a:spcAft>
                <a:spcPts val="0"/>
              </a:spcAft>
              <a:buSzPts val="2100"/>
              <a:buNone/>
              <a:defRPr/>
            </a:lvl3pPr>
            <a:lvl4pPr lvl="3" rtl="0" algn="ctr">
              <a:spcBef>
                <a:spcPts val="400"/>
              </a:spcBef>
              <a:spcAft>
                <a:spcPts val="0"/>
              </a:spcAft>
              <a:buSzPts val="2100"/>
              <a:buNone/>
              <a:defRPr/>
            </a:lvl4pPr>
            <a:lvl5pPr lvl="4" rtl="0" algn="ctr">
              <a:spcBef>
                <a:spcPts val="400"/>
              </a:spcBef>
              <a:spcAft>
                <a:spcPts val="0"/>
              </a:spcAft>
              <a:buSzPts val="2100"/>
              <a:buNone/>
              <a:defRPr/>
            </a:lvl5pPr>
            <a:lvl6pPr lvl="5" rtl="0" algn="ctr">
              <a:spcBef>
                <a:spcPts val="400"/>
              </a:spcBef>
              <a:spcAft>
                <a:spcPts val="0"/>
              </a:spcAft>
              <a:buSzPts val="2100"/>
              <a:buNone/>
              <a:defRPr/>
            </a:lvl6pPr>
            <a:lvl7pPr lvl="6" rtl="0" algn="ctr">
              <a:spcBef>
                <a:spcPts val="400"/>
              </a:spcBef>
              <a:spcAft>
                <a:spcPts val="0"/>
              </a:spcAft>
              <a:buSzPts val="2100"/>
              <a:buNone/>
              <a:defRPr/>
            </a:lvl7pPr>
            <a:lvl8pPr lvl="7" rtl="0" algn="ctr">
              <a:spcBef>
                <a:spcPts val="400"/>
              </a:spcBef>
              <a:spcAft>
                <a:spcPts val="0"/>
              </a:spcAft>
              <a:buSzPts val="2100"/>
              <a:buNone/>
              <a:defRPr/>
            </a:lvl8pPr>
            <a:lvl9pPr lvl="8" rtl="0" algn="ctr">
              <a:spcBef>
                <a:spcPts val="400"/>
              </a:spcBef>
              <a:spcAft>
                <a:spcPts val="0"/>
              </a:spcAft>
              <a:buSzPts val="2100"/>
              <a:buNone/>
              <a:defRPr/>
            </a:lvl9pPr>
          </a:lstStyle>
          <a:p/>
        </p:txBody>
      </p:sp>
      <p:sp>
        <p:nvSpPr>
          <p:cNvPr id="174" name="Google Shape;174;p17"/>
          <p:cNvSpPr txBox="1"/>
          <p:nvPr>
            <p:ph idx="5" type="body"/>
          </p:nvPr>
        </p:nvSpPr>
        <p:spPr>
          <a:xfrm>
            <a:off x="2028475" y="7834325"/>
            <a:ext cx="3999900" cy="1143000"/>
          </a:xfrm>
          <a:prstGeom prst="rect">
            <a:avLst/>
          </a:prstGeom>
        </p:spPr>
        <p:txBody>
          <a:bodyPr anchorCtr="0" anchor="t" bIns="0" lIns="0" spcFirstLastPara="1" rIns="0" wrap="square" tIns="0">
            <a:noAutofit/>
          </a:bodyPr>
          <a:lstStyle>
            <a:lvl1pPr indent="-361950" lvl="0" marL="457200" rtl="0" algn="ctr">
              <a:spcBef>
                <a:spcPts val="640"/>
              </a:spcBef>
              <a:spcAft>
                <a:spcPts val="0"/>
              </a:spcAft>
              <a:buSzPts val="2100"/>
              <a:buChar char="•"/>
              <a:defRPr/>
            </a:lvl1pPr>
            <a:lvl2pPr indent="-361950" lvl="1" marL="914400" rtl="0" algn="ctr">
              <a:spcBef>
                <a:spcPts val="560"/>
              </a:spcBef>
              <a:spcAft>
                <a:spcPts val="0"/>
              </a:spcAft>
              <a:buSzPts val="2100"/>
              <a:buChar char="–"/>
              <a:defRPr/>
            </a:lvl2pPr>
            <a:lvl3pPr indent="-361950" lvl="2" marL="1371600" rtl="0" algn="ctr">
              <a:spcBef>
                <a:spcPts val="480"/>
              </a:spcBef>
              <a:spcAft>
                <a:spcPts val="0"/>
              </a:spcAft>
              <a:buSzPts val="2100"/>
              <a:buChar char="•"/>
              <a:defRPr/>
            </a:lvl3pPr>
            <a:lvl4pPr indent="-361950" lvl="3" marL="1828800" rtl="0" algn="ctr">
              <a:spcBef>
                <a:spcPts val="400"/>
              </a:spcBef>
              <a:spcAft>
                <a:spcPts val="0"/>
              </a:spcAft>
              <a:buSzPts val="2100"/>
              <a:buChar char="–"/>
              <a:defRPr/>
            </a:lvl4pPr>
            <a:lvl5pPr indent="-361950" lvl="4" marL="2286000" rtl="0" algn="ctr">
              <a:spcBef>
                <a:spcPts val="400"/>
              </a:spcBef>
              <a:spcAft>
                <a:spcPts val="0"/>
              </a:spcAft>
              <a:buSzPts val="2100"/>
              <a:buChar char="»"/>
              <a:defRPr/>
            </a:lvl5pPr>
            <a:lvl6pPr indent="-361950" lvl="5" marL="2743200" rtl="0" algn="ctr">
              <a:spcBef>
                <a:spcPts val="400"/>
              </a:spcBef>
              <a:spcAft>
                <a:spcPts val="0"/>
              </a:spcAft>
              <a:buSzPts val="2100"/>
              <a:buChar char="•"/>
              <a:defRPr/>
            </a:lvl6pPr>
            <a:lvl7pPr indent="-361950" lvl="6" marL="3200400" rtl="0" algn="ctr">
              <a:spcBef>
                <a:spcPts val="400"/>
              </a:spcBef>
              <a:spcAft>
                <a:spcPts val="0"/>
              </a:spcAft>
              <a:buSzPts val="2100"/>
              <a:buChar char="•"/>
              <a:defRPr/>
            </a:lvl7pPr>
            <a:lvl8pPr indent="-361950" lvl="7" marL="3657600" rtl="0" algn="ctr">
              <a:spcBef>
                <a:spcPts val="400"/>
              </a:spcBef>
              <a:spcAft>
                <a:spcPts val="0"/>
              </a:spcAft>
              <a:buSzPts val="2100"/>
              <a:buChar char="•"/>
              <a:defRPr/>
            </a:lvl8pPr>
            <a:lvl9pPr indent="-361950" lvl="8" marL="4114800" rtl="0" algn="ctr">
              <a:spcBef>
                <a:spcPts val="400"/>
              </a:spcBef>
              <a:spcAft>
                <a:spcPts val="0"/>
              </a:spcAft>
              <a:buSzPts val="2100"/>
              <a:buChar char="•"/>
              <a:defRPr/>
            </a:lvl9pPr>
          </a:lstStyle>
          <a:p/>
        </p:txBody>
      </p:sp>
      <p:sp>
        <p:nvSpPr>
          <p:cNvPr id="175" name="Google Shape;175;p17"/>
          <p:cNvSpPr txBox="1"/>
          <p:nvPr>
            <p:ph idx="6" type="subTitle"/>
          </p:nvPr>
        </p:nvSpPr>
        <p:spPr>
          <a:xfrm>
            <a:off x="7461513" y="6727200"/>
            <a:ext cx="3365100" cy="540600"/>
          </a:xfrm>
          <a:prstGeom prst="rect">
            <a:avLst/>
          </a:prstGeom>
        </p:spPr>
        <p:txBody>
          <a:bodyPr anchorCtr="0" anchor="t" bIns="0" lIns="0" spcFirstLastPara="1" rIns="0" wrap="square" tIns="0">
            <a:noAutofit/>
          </a:bodyPr>
          <a:lstStyle>
            <a:lvl1pPr lvl="0" rtl="0" algn="ctr">
              <a:spcBef>
                <a:spcPts val="640"/>
              </a:spcBef>
              <a:spcAft>
                <a:spcPts val="0"/>
              </a:spcAft>
              <a:buClr>
                <a:srgbClr val="7B5325"/>
              </a:buClr>
              <a:buSzPts val="3600"/>
              <a:buNone/>
              <a:defRPr b="1" sz="3600">
                <a:solidFill>
                  <a:srgbClr val="7B5325"/>
                </a:solidFill>
              </a:defRPr>
            </a:lvl1pPr>
            <a:lvl2pPr lvl="1" rtl="0" algn="ctr">
              <a:spcBef>
                <a:spcPts val="560"/>
              </a:spcBef>
              <a:spcAft>
                <a:spcPts val="0"/>
              </a:spcAft>
              <a:buSzPts val="2100"/>
              <a:buNone/>
              <a:defRPr/>
            </a:lvl2pPr>
            <a:lvl3pPr lvl="2" rtl="0" algn="ctr">
              <a:spcBef>
                <a:spcPts val="480"/>
              </a:spcBef>
              <a:spcAft>
                <a:spcPts val="0"/>
              </a:spcAft>
              <a:buSzPts val="2100"/>
              <a:buNone/>
              <a:defRPr/>
            </a:lvl3pPr>
            <a:lvl4pPr lvl="3" rtl="0" algn="ctr">
              <a:spcBef>
                <a:spcPts val="400"/>
              </a:spcBef>
              <a:spcAft>
                <a:spcPts val="0"/>
              </a:spcAft>
              <a:buSzPts val="2100"/>
              <a:buNone/>
              <a:defRPr/>
            </a:lvl4pPr>
            <a:lvl5pPr lvl="4" rtl="0" algn="ctr">
              <a:spcBef>
                <a:spcPts val="400"/>
              </a:spcBef>
              <a:spcAft>
                <a:spcPts val="0"/>
              </a:spcAft>
              <a:buSzPts val="2100"/>
              <a:buNone/>
              <a:defRPr/>
            </a:lvl5pPr>
            <a:lvl6pPr lvl="5" rtl="0" algn="ctr">
              <a:spcBef>
                <a:spcPts val="400"/>
              </a:spcBef>
              <a:spcAft>
                <a:spcPts val="0"/>
              </a:spcAft>
              <a:buSzPts val="2100"/>
              <a:buNone/>
              <a:defRPr/>
            </a:lvl6pPr>
            <a:lvl7pPr lvl="6" rtl="0" algn="ctr">
              <a:spcBef>
                <a:spcPts val="400"/>
              </a:spcBef>
              <a:spcAft>
                <a:spcPts val="0"/>
              </a:spcAft>
              <a:buSzPts val="2100"/>
              <a:buNone/>
              <a:defRPr/>
            </a:lvl7pPr>
            <a:lvl8pPr lvl="7" rtl="0" algn="ctr">
              <a:spcBef>
                <a:spcPts val="400"/>
              </a:spcBef>
              <a:spcAft>
                <a:spcPts val="0"/>
              </a:spcAft>
              <a:buSzPts val="2100"/>
              <a:buNone/>
              <a:defRPr/>
            </a:lvl8pPr>
            <a:lvl9pPr lvl="8" rtl="0" algn="ctr">
              <a:spcBef>
                <a:spcPts val="400"/>
              </a:spcBef>
              <a:spcAft>
                <a:spcPts val="0"/>
              </a:spcAft>
              <a:buSzPts val="2100"/>
              <a:buNone/>
              <a:defRPr/>
            </a:lvl9pPr>
          </a:lstStyle>
          <a:p/>
        </p:txBody>
      </p:sp>
      <p:sp>
        <p:nvSpPr>
          <p:cNvPr id="176" name="Google Shape;176;p17"/>
          <p:cNvSpPr txBox="1"/>
          <p:nvPr>
            <p:ph idx="7" type="body"/>
          </p:nvPr>
        </p:nvSpPr>
        <p:spPr>
          <a:xfrm>
            <a:off x="7144113" y="7834325"/>
            <a:ext cx="3999900" cy="1143000"/>
          </a:xfrm>
          <a:prstGeom prst="rect">
            <a:avLst/>
          </a:prstGeom>
        </p:spPr>
        <p:txBody>
          <a:bodyPr anchorCtr="0" anchor="t" bIns="0" lIns="0" spcFirstLastPara="1" rIns="0" wrap="square" tIns="0">
            <a:noAutofit/>
          </a:bodyPr>
          <a:lstStyle>
            <a:lvl1pPr indent="-361950" lvl="0" marL="457200" rtl="0" algn="ctr">
              <a:spcBef>
                <a:spcPts val="640"/>
              </a:spcBef>
              <a:spcAft>
                <a:spcPts val="0"/>
              </a:spcAft>
              <a:buSzPts val="2100"/>
              <a:buChar char="•"/>
              <a:defRPr/>
            </a:lvl1pPr>
            <a:lvl2pPr indent="-361950" lvl="1" marL="914400" rtl="0" algn="ctr">
              <a:spcBef>
                <a:spcPts val="560"/>
              </a:spcBef>
              <a:spcAft>
                <a:spcPts val="0"/>
              </a:spcAft>
              <a:buSzPts val="2100"/>
              <a:buChar char="–"/>
              <a:defRPr/>
            </a:lvl2pPr>
            <a:lvl3pPr indent="-361950" lvl="2" marL="1371600" rtl="0" algn="ctr">
              <a:spcBef>
                <a:spcPts val="480"/>
              </a:spcBef>
              <a:spcAft>
                <a:spcPts val="0"/>
              </a:spcAft>
              <a:buSzPts val="2100"/>
              <a:buChar char="•"/>
              <a:defRPr/>
            </a:lvl3pPr>
            <a:lvl4pPr indent="-361950" lvl="3" marL="1828800" rtl="0" algn="ctr">
              <a:spcBef>
                <a:spcPts val="400"/>
              </a:spcBef>
              <a:spcAft>
                <a:spcPts val="0"/>
              </a:spcAft>
              <a:buSzPts val="2100"/>
              <a:buChar char="–"/>
              <a:defRPr/>
            </a:lvl4pPr>
            <a:lvl5pPr indent="-361950" lvl="4" marL="2286000" rtl="0" algn="ctr">
              <a:spcBef>
                <a:spcPts val="400"/>
              </a:spcBef>
              <a:spcAft>
                <a:spcPts val="0"/>
              </a:spcAft>
              <a:buSzPts val="2100"/>
              <a:buChar char="»"/>
              <a:defRPr/>
            </a:lvl5pPr>
            <a:lvl6pPr indent="-361950" lvl="5" marL="2743200" rtl="0" algn="ctr">
              <a:spcBef>
                <a:spcPts val="400"/>
              </a:spcBef>
              <a:spcAft>
                <a:spcPts val="0"/>
              </a:spcAft>
              <a:buSzPts val="2100"/>
              <a:buChar char="•"/>
              <a:defRPr/>
            </a:lvl6pPr>
            <a:lvl7pPr indent="-361950" lvl="6" marL="3200400" rtl="0" algn="ctr">
              <a:spcBef>
                <a:spcPts val="400"/>
              </a:spcBef>
              <a:spcAft>
                <a:spcPts val="0"/>
              </a:spcAft>
              <a:buSzPts val="2100"/>
              <a:buChar char="•"/>
              <a:defRPr/>
            </a:lvl7pPr>
            <a:lvl8pPr indent="-361950" lvl="7" marL="3657600" rtl="0" algn="ctr">
              <a:spcBef>
                <a:spcPts val="400"/>
              </a:spcBef>
              <a:spcAft>
                <a:spcPts val="0"/>
              </a:spcAft>
              <a:buSzPts val="2100"/>
              <a:buChar char="•"/>
              <a:defRPr/>
            </a:lvl8pPr>
            <a:lvl9pPr indent="-361950" lvl="8" marL="4114800" rtl="0" algn="ctr">
              <a:spcBef>
                <a:spcPts val="400"/>
              </a:spcBef>
              <a:spcAft>
                <a:spcPts val="0"/>
              </a:spcAft>
              <a:buSzPts val="2100"/>
              <a:buChar char="•"/>
              <a:defRPr/>
            </a:lvl9pPr>
          </a:lstStyle>
          <a:p/>
        </p:txBody>
      </p:sp>
      <p:sp>
        <p:nvSpPr>
          <p:cNvPr id="177" name="Google Shape;177;p17"/>
          <p:cNvSpPr txBox="1"/>
          <p:nvPr>
            <p:ph idx="8" type="subTitle"/>
          </p:nvPr>
        </p:nvSpPr>
        <p:spPr>
          <a:xfrm>
            <a:off x="12577175" y="6727200"/>
            <a:ext cx="3365100" cy="540600"/>
          </a:xfrm>
          <a:prstGeom prst="rect">
            <a:avLst/>
          </a:prstGeom>
        </p:spPr>
        <p:txBody>
          <a:bodyPr anchorCtr="0" anchor="t" bIns="0" lIns="0" spcFirstLastPara="1" rIns="0" wrap="square" tIns="0">
            <a:noAutofit/>
          </a:bodyPr>
          <a:lstStyle>
            <a:lvl1pPr lvl="0" rtl="0" algn="ctr">
              <a:spcBef>
                <a:spcPts val="640"/>
              </a:spcBef>
              <a:spcAft>
                <a:spcPts val="0"/>
              </a:spcAft>
              <a:buClr>
                <a:srgbClr val="7B5325"/>
              </a:buClr>
              <a:buSzPts val="3600"/>
              <a:buNone/>
              <a:defRPr b="1" sz="3600">
                <a:solidFill>
                  <a:srgbClr val="7B5325"/>
                </a:solidFill>
              </a:defRPr>
            </a:lvl1pPr>
            <a:lvl2pPr lvl="1" rtl="0" algn="ctr">
              <a:spcBef>
                <a:spcPts val="560"/>
              </a:spcBef>
              <a:spcAft>
                <a:spcPts val="0"/>
              </a:spcAft>
              <a:buSzPts val="2100"/>
              <a:buNone/>
              <a:defRPr/>
            </a:lvl2pPr>
            <a:lvl3pPr lvl="2" rtl="0" algn="ctr">
              <a:spcBef>
                <a:spcPts val="480"/>
              </a:spcBef>
              <a:spcAft>
                <a:spcPts val="0"/>
              </a:spcAft>
              <a:buSzPts val="2100"/>
              <a:buNone/>
              <a:defRPr/>
            </a:lvl3pPr>
            <a:lvl4pPr lvl="3" rtl="0" algn="ctr">
              <a:spcBef>
                <a:spcPts val="400"/>
              </a:spcBef>
              <a:spcAft>
                <a:spcPts val="0"/>
              </a:spcAft>
              <a:buSzPts val="2100"/>
              <a:buNone/>
              <a:defRPr/>
            </a:lvl4pPr>
            <a:lvl5pPr lvl="4" rtl="0" algn="ctr">
              <a:spcBef>
                <a:spcPts val="400"/>
              </a:spcBef>
              <a:spcAft>
                <a:spcPts val="0"/>
              </a:spcAft>
              <a:buSzPts val="2100"/>
              <a:buNone/>
              <a:defRPr/>
            </a:lvl5pPr>
            <a:lvl6pPr lvl="5" rtl="0" algn="ctr">
              <a:spcBef>
                <a:spcPts val="400"/>
              </a:spcBef>
              <a:spcAft>
                <a:spcPts val="0"/>
              </a:spcAft>
              <a:buSzPts val="2100"/>
              <a:buNone/>
              <a:defRPr/>
            </a:lvl6pPr>
            <a:lvl7pPr lvl="6" rtl="0" algn="ctr">
              <a:spcBef>
                <a:spcPts val="400"/>
              </a:spcBef>
              <a:spcAft>
                <a:spcPts val="0"/>
              </a:spcAft>
              <a:buSzPts val="2100"/>
              <a:buNone/>
              <a:defRPr/>
            </a:lvl7pPr>
            <a:lvl8pPr lvl="7" rtl="0" algn="ctr">
              <a:spcBef>
                <a:spcPts val="400"/>
              </a:spcBef>
              <a:spcAft>
                <a:spcPts val="0"/>
              </a:spcAft>
              <a:buSzPts val="2100"/>
              <a:buNone/>
              <a:defRPr/>
            </a:lvl8pPr>
            <a:lvl9pPr lvl="8" rtl="0" algn="ctr">
              <a:spcBef>
                <a:spcPts val="400"/>
              </a:spcBef>
              <a:spcAft>
                <a:spcPts val="0"/>
              </a:spcAft>
              <a:buSzPts val="2100"/>
              <a:buNone/>
              <a:defRPr/>
            </a:lvl9pPr>
          </a:lstStyle>
          <a:p/>
        </p:txBody>
      </p:sp>
      <p:sp>
        <p:nvSpPr>
          <p:cNvPr id="178" name="Google Shape;178;p17"/>
          <p:cNvSpPr txBox="1"/>
          <p:nvPr>
            <p:ph idx="9" type="body"/>
          </p:nvPr>
        </p:nvSpPr>
        <p:spPr>
          <a:xfrm>
            <a:off x="12259775" y="7834325"/>
            <a:ext cx="3999900" cy="1143000"/>
          </a:xfrm>
          <a:prstGeom prst="rect">
            <a:avLst/>
          </a:prstGeom>
        </p:spPr>
        <p:txBody>
          <a:bodyPr anchorCtr="0" anchor="t" bIns="0" lIns="0" spcFirstLastPara="1" rIns="0" wrap="square" tIns="0">
            <a:noAutofit/>
          </a:bodyPr>
          <a:lstStyle>
            <a:lvl1pPr indent="-361950" lvl="0" marL="457200" rtl="0" algn="ctr">
              <a:spcBef>
                <a:spcPts val="640"/>
              </a:spcBef>
              <a:spcAft>
                <a:spcPts val="0"/>
              </a:spcAft>
              <a:buSzPts val="2100"/>
              <a:buChar char="•"/>
              <a:defRPr/>
            </a:lvl1pPr>
            <a:lvl2pPr indent="-361950" lvl="1" marL="914400" rtl="0" algn="ctr">
              <a:spcBef>
                <a:spcPts val="560"/>
              </a:spcBef>
              <a:spcAft>
                <a:spcPts val="0"/>
              </a:spcAft>
              <a:buSzPts val="2100"/>
              <a:buChar char="–"/>
              <a:defRPr/>
            </a:lvl2pPr>
            <a:lvl3pPr indent="-361950" lvl="2" marL="1371600" rtl="0" algn="ctr">
              <a:spcBef>
                <a:spcPts val="480"/>
              </a:spcBef>
              <a:spcAft>
                <a:spcPts val="0"/>
              </a:spcAft>
              <a:buSzPts val="2100"/>
              <a:buChar char="•"/>
              <a:defRPr/>
            </a:lvl3pPr>
            <a:lvl4pPr indent="-361950" lvl="3" marL="1828800" rtl="0" algn="ctr">
              <a:spcBef>
                <a:spcPts val="400"/>
              </a:spcBef>
              <a:spcAft>
                <a:spcPts val="0"/>
              </a:spcAft>
              <a:buSzPts val="2100"/>
              <a:buChar char="–"/>
              <a:defRPr/>
            </a:lvl4pPr>
            <a:lvl5pPr indent="-361950" lvl="4" marL="2286000" rtl="0" algn="ctr">
              <a:spcBef>
                <a:spcPts val="400"/>
              </a:spcBef>
              <a:spcAft>
                <a:spcPts val="0"/>
              </a:spcAft>
              <a:buSzPts val="2100"/>
              <a:buChar char="»"/>
              <a:defRPr/>
            </a:lvl5pPr>
            <a:lvl6pPr indent="-361950" lvl="5" marL="2743200" rtl="0" algn="ctr">
              <a:spcBef>
                <a:spcPts val="400"/>
              </a:spcBef>
              <a:spcAft>
                <a:spcPts val="0"/>
              </a:spcAft>
              <a:buSzPts val="2100"/>
              <a:buChar char="•"/>
              <a:defRPr/>
            </a:lvl6pPr>
            <a:lvl7pPr indent="-361950" lvl="6" marL="3200400" rtl="0" algn="ctr">
              <a:spcBef>
                <a:spcPts val="400"/>
              </a:spcBef>
              <a:spcAft>
                <a:spcPts val="0"/>
              </a:spcAft>
              <a:buSzPts val="2100"/>
              <a:buChar char="•"/>
              <a:defRPr/>
            </a:lvl7pPr>
            <a:lvl8pPr indent="-361950" lvl="7" marL="3657600" rtl="0" algn="ctr">
              <a:spcBef>
                <a:spcPts val="400"/>
              </a:spcBef>
              <a:spcAft>
                <a:spcPts val="0"/>
              </a:spcAft>
              <a:buSzPts val="2100"/>
              <a:buChar char="•"/>
              <a:defRPr/>
            </a:lvl8pPr>
            <a:lvl9pPr indent="-361950" lvl="8" marL="4114800" rtl="0" algn="ctr">
              <a:spcBef>
                <a:spcPts val="400"/>
              </a:spcBef>
              <a:spcAft>
                <a:spcPts val="0"/>
              </a:spcAft>
              <a:buSzPts val="21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16" name="Shape 16"/>
        <p:cNvGrpSpPr/>
        <p:nvPr/>
      </p:nvGrpSpPr>
      <p:grpSpPr>
        <a:xfrm>
          <a:off x="0" y="0"/>
          <a:ext cx="0" cy="0"/>
          <a:chOff x="0" y="0"/>
          <a:chExt cx="0" cy="0"/>
        </a:xfrm>
      </p:grpSpPr>
      <p:sp>
        <p:nvSpPr>
          <p:cNvPr id="17" name="Google Shape;17;p3"/>
          <p:cNvSpPr/>
          <p:nvPr/>
        </p:nvSpPr>
        <p:spPr>
          <a:xfrm>
            <a:off x="-45150" y="0"/>
            <a:ext cx="18378300" cy="10287000"/>
          </a:xfrm>
          <a:prstGeom prst="rect">
            <a:avLst/>
          </a:prstGeom>
          <a:solidFill>
            <a:srgbClr val="7B53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 name="Google Shape;18;p3"/>
          <p:cNvSpPr/>
          <p:nvPr>
            <p:ph idx="2" type="pic"/>
          </p:nvPr>
        </p:nvSpPr>
        <p:spPr>
          <a:xfrm>
            <a:off x="0" y="-40650"/>
            <a:ext cx="12156900" cy="10287000"/>
          </a:xfrm>
          <a:prstGeom prst="rect">
            <a:avLst/>
          </a:prstGeom>
          <a:noFill/>
          <a:ln>
            <a:noFill/>
          </a:ln>
        </p:spPr>
      </p:sp>
      <p:sp>
        <p:nvSpPr>
          <p:cNvPr id="19" name="Google Shape;19;p3"/>
          <p:cNvSpPr txBox="1"/>
          <p:nvPr>
            <p:ph type="title"/>
          </p:nvPr>
        </p:nvSpPr>
        <p:spPr>
          <a:xfrm>
            <a:off x="1036825" y="6444625"/>
            <a:ext cx="16261800" cy="2988600"/>
          </a:xfrm>
          <a:prstGeom prst="rect">
            <a:avLst/>
          </a:prstGeom>
        </p:spPr>
        <p:txBody>
          <a:bodyPr anchorCtr="0" anchor="t" bIns="0" lIns="0" spcFirstLastPara="1" rIns="0" wrap="square" tIns="0">
            <a:noAutofit/>
          </a:bodyPr>
          <a:lstStyle>
            <a:lvl1pPr lvl="0" algn="l">
              <a:spcBef>
                <a:spcPts val="0"/>
              </a:spcBef>
              <a:spcAft>
                <a:spcPts val="0"/>
              </a:spcAft>
              <a:buClr>
                <a:schemeClr val="lt1"/>
              </a:buClr>
              <a:buSzPts val="14000"/>
              <a:buNone/>
              <a:defRPr sz="14000">
                <a:solidFill>
                  <a:schemeClr val="lt1"/>
                </a:solidFill>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sp>
        <p:nvSpPr>
          <p:cNvPr id="20" name="Google Shape;20;p3"/>
          <p:cNvSpPr txBox="1"/>
          <p:nvPr>
            <p:ph idx="1" type="subTitle"/>
          </p:nvPr>
        </p:nvSpPr>
        <p:spPr>
          <a:xfrm>
            <a:off x="902325" y="962025"/>
            <a:ext cx="2480400" cy="430800"/>
          </a:xfrm>
          <a:prstGeom prst="rect">
            <a:avLst/>
          </a:prstGeom>
        </p:spPr>
        <p:txBody>
          <a:bodyPr anchorCtr="0" anchor="t" bIns="0" lIns="0" spcFirstLastPara="1" rIns="0" wrap="square" tIns="0">
            <a:noAutofit/>
          </a:bodyPr>
          <a:lstStyle>
            <a:lvl1pPr lvl="0">
              <a:spcBef>
                <a:spcPts val="640"/>
              </a:spcBef>
              <a:spcAft>
                <a:spcPts val="0"/>
              </a:spcAft>
              <a:buClr>
                <a:schemeClr val="lt1"/>
              </a:buClr>
              <a:buSzPts val="2700"/>
              <a:buNone/>
              <a:defRPr sz="2700">
                <a:solidFill>
                  <a:schemeClr val="lt1"/>
                </a:solidFill>
              </a:defRPr>
            </a:lvl1pPr>
            <a:lvl2pPr lvl="1">
              <a:spcBef>
                <a:spcPts val="560"/>
              </a:spcBef>
              <a:spcAft>
                <a:spcPts val="0"/>
              </a:spcAft>
              <a:buSzPts val="2100"/>
              <a:buNone/>
              <a:defRPr/>
            </a:lvl2pPr>
            <a:lvl3pPr lvl="2">
              <a:spcBef>
                <a:spcPts val="480"/>
              </a:spcBef>
              <a:spcAft>
                <a:spcPts val="0"/>
              </a:spcAft>
              <a:buSzPts val="2100"/>
              <a:buNone/>
              <a:defRPr/>
            </a:lvl3pPr>
            <a:lvl4pPr lvl="3">
              <a:spcBef>
                <a:spcPts val="400"/>
              </a:spcBef>
              <a:spcAft>
                <a:spcPts val="0"/>
              </a:spcAft>
              <a:buSzPts val="2100"/>
              <a:buNone/>
              <a:defRPr/>
            </a:lvl4pPr>
            <a:lvl5pPr lvl="4">
              <a:spcBef>
                <a:spcPts val="400"/>
              </a:spcBef>
              <a:spcAft>
                <a:spcPts val="0"/>
              </a:spcAft>
              <a:buSzPts val="2100"/>
              <a:buNone/>
              <a:defRPr/>
            </a:lvl5pPr>
            <a:lvl6pPr lvl="5">
              <a:spcBef>
                <a:spcPts val="400"/>
              </a:spcBef>
              <a:spcAft>
                <a:spcPts val="0"/>
              </a:spcAft>
              <a:buSzPts val="2100"/>
              <a:buNone/>
              <a:defRPr/>
            </a:lvl6pPr>
            <a:lvl7pPr lvl="6">
              <a:spcBef>
                <a:spcPts val="400"/>
              </a:spcBef>
              <a:spcAft>
                <a:spcPts val="0"/>
              </a:spcAft>
              <a:buSzPts val="2100"/>
              <a:buNone/>
              <a:defRPr/>
            </a:lvl7pPr>
            <a:lvl8pPr lvl="7">
              <a:spcBef>
                <a:spcPts val="400"/>
              </a:spcBef>
              <a:spcAft>
                <a:spcPts val="0"/>
              </a:spcAft>
              <a:buSzPts val="2100"/>
              <a:buNone/>
              <a:defRPr/>
            </a:lvl8pPr>
            <a:lvl9pPr lvl="8">
              <a:spcBef>
                <a:spcPts val="400"/>
              </a:spcBef>
              <a:spcAft>
                <a:spcPts val="0"/>
              </a:spcAft>
              <a:buSzPts val="2100"/>
              <a:buNone/>
              <a:defRPr/>
            </a:lvl9pPr>
          </a:lstStyle>
          <a:p/>
        </p:txBody>
      </p:sp>
      <p:sp>
        <p:nvSpPr>
          <p:cNvPr id="21" name="Google Shape;21;p3"/>
          <p:cNvSpPr txBox="1"/>
          <p:nvPr>
            <p:ph idx="3" type="subTitle"/>
          </p:nvPr>
        </p:nvSpPr>
        <p:spPr>
          <a:xfrm>
            <a:off x="14818175" y="986850"/>
            <a:ext cx="2480400" cy="430800"/>
          </a:xfrm>
          <a:prstGeom prst="rect">
            <a:avLst/>
          </a:prstGeom>
        </p:spPr>
        <p:txBody>
          <a:bodyPr anchorCtr="0" anchor="t" bIns="0" lIns="0" spcFirstLastPara="1" rIns="0" wrap="square" tIns="0">
            <a:noAutofit/>
          </a:bodyPr>
          <a:lstStyle>
            <a:lvl1pPr lvl="0" rtl="0" algn="r">
              <a:spcBef>
                <a:spcPts val="640"/>
              </a:spcBef>
              <a:spcAft>
                <a:spcPts val="0"/>
              </a:spcAft>
              <a:buClr>
                <a:schemeClr val="lt1"/>
              </a:buClr>
              <a:buSzPts val="2700"/>
              <a:buNone/>
              <a:defRPr sz="2700">
                <a:solidFill>
                  <a:schemeClr val="lt1"/>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p:cSld name="CUSTOM_5">
    <p:spTree>
      <p:nvGrpSpPr>
        <p:cNvPr id="22" name="Shape 22"/>
        <p:cNvGrpSpPr/>
        <p:nvPr/>
      </p:nvGrpSpPr>
      <p:grpSpPr>
        <a:xfrm>
          <a:off x="0" y="0"/>
          <a:ext cx="0" cy="0"/>
          <a:chOff x="0" y="0"/>
          <a:chExt cx="0" cy="0"/>
        </a:xfrm>
      </p:grpSpPr>
      <p:sp>
        <p:nvSpPr>
          <p:cNvPr id="23" name="Google Shape;23;p4"/>
          <p:cNvSpPr/>
          <p:nvPr/>
        </p:nvSpPr>
        <p:spPr>
          <a:xfrm>
            <a:off x="-45150" y="0"/>
            <a:ext cx="18378300" cy="10287000"/>
          </a:xfrm>
          <a:prstGeom prst="rect">
            <a:avLst/>
          </a:prstGeom>
          <a:solidFill>
            <a:srgbClr val="7B53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 name="Google Shape;24;p4"/>
          <p:cNvSpPr/>
          <p:nvPr>
            <p:ph idx="2" type="pic"/>
          </p:nvPr>
        </p:nvSpPr>
        <p:spPr>
          <a:xfrm>
            <a:off x="8346550" y="0"/>
            <a:ext cx="9941400" cy="10287000"/>
          </a:xfrm>
          <a:prstGeom prst="rect">
            <a:avLst/>
          </a:prstGeom>
          <a:noFill/>
          <a:ln>
            <a:noFill/>
          </a:ln>
        </p:spPr>
      </p:sp>
      <p:sp>
        <p:nvSpPr>
          <p:cNvPr id="25" name="Google Shape;25;p4"/>
          <p:cNvSpPr txBox="1"/>
          <p:nvPr/>
        </p:nvSpPr>
        <p:spPr>
          <a:xfrm>
            <a:off x="15049202" y="9469582"/>
            <a:ext cx="2210100" cy="246000"/>
          </a:xfrm>
          <a:prstGeom prst="rect">
            <a:avLst/>
          </a:prstGeom>
          <a:noFill/>
          <a:ln>
            <a:noFill/>
          </a:ln>
        </p:spPr>
        <p:txBody>
          <a:bodyPr anchorCtr="0" anchor="t" bIns="0" lIns="0" spcFirstLastPara="1" rIns="0" wrap="square" tIns="0">
            <a:spAutoFit/>
          </a:bodyPr>
          <a:lstStyle/>
          <a:p>
            <a:pPr indent="0" lvl="0" marL="0" marR="0" rtl="0" algn="r">
              <a:lnSpc>
                <a:spcPct val="140025"/>
              </a:lnSpc>
              <a:spcBef>
                <a:spcPts val="0"/>
              </a:spcBef>
              <a:spcAft>
                <a:spcPts val="0"/>
              </a:spcAft>
              <a:buNone/>
            </a:pPr>
            <a:r>
              <a:rPr i="0" lang="en-US" sz="1599" u="none" cap="none" strike="noStrike">
                <a:solidFill>
                  <a:srgbClr val="FFFDFC"/>
                </a:solidFill>
                <a:latin typeface="Roboto"/>
                <a:ea typeface="Roboto"/>
                <a:cs typeface="Roboto"/>
                <a:sym typeface="Roboto"/>
              </a:rPr>
              <a:t>CANVA CORPORATION</a:t>
            </a:r>
            <a:endParaRPr>
              <a:latin typeface="Roboto"/>
              <a:ea typeface="Roboto"/>
              <a:cs typeface="Roboto"/>
              <a:sym typeface="Roboto"/>
            </a:endParaRPr>
          </a:p>
        </p:txBody>
      </p:sp>
      <p:sp>
        <p:nvSpPr>
          <p:cNvPr id="26" name="Google Shape;26;p4"/>
          <p:cNvSpPr txBox="1"/>
          <p:nvPr>
            <p:ph type="title"/>
          </p:nvPr>
        </p:nvSpPr>
        <p:spPr>
          <a:xfrm>
            <a:off x="1013100" y="600900"/>
            <a:ext cx="3337500" cy="2591400"/>
          </a:xfrm>
          <a:prstGeom prst="rect">
            <a:avLst/>
          </a:prstGeom>
        </p:spPr>
        <p:txBody>
          <a:bodyPr anchorCtr="0" anchor="t" bIns="0" lIns="0" spcFirstLastPara="1" rIns="0" wrap="square" tIns="0">
            <a:noAutofit/>
          </a:bodyPr>
          <a:lstStyle>
            <a:lvl1pPr lvl="0" rtl="0" algn="l">
              <a:spcBef>
                <a:spcPts val="0"/>
              </a:spcBef>
              <a:spcAft>
                <a:spcPts val="0"/>
              </a:spcAft>
              <a:buClr>
                <a:srgbClr val="DFC7AB"/>
              </a:buClr>
              <a:buSzPts val="14000"/>
              <a:buNone/>
              <a:defRPr sz="14000">
                <a:solidFill>
                  <a:srgbClr val="DFC7AB"/>
                </a:solidFill>
              </a:defRPr>
            </a:lvl1pPr>
            <a:lvl2pPr lvl="1" rtl="0">
              <a:spcBef>
                <a:spcPts val="0"/>
              </a:spcBef>
              <a:spcAft>
                <a:spcPts val="0"/>
              </a:spcAft>
              <a:buClr>
                <a:srgbClr val="DFC7AB"/>
              </a:buClr>
              <a:buSzPts val="14000"/>
              <a:buNone/>
              <a:defRPr sz="14000">
                <a:solidFill>
                  <a:srgbClr val="DFC7AB"/>
                </a:solidFill>
              </a:defRPr>
            </a:lvl2pPr>
            <a:lvl3pPr lvl="2" rtl="0">
              <a:spcBef>
                <a:spcPts val="0"/>
              </a:spcBef>
              <a:spcAft>
                <a:spcPts val="0"/>
              </a:spcAft>
              <a:buClr>
                <a:srgbClr val="DFC7AB"/>
              </a:buClr>
              <a:buSzPts val="14000"/>
              <a:buNone/>
              <a:defRPr sz="14000">
                <a:solidFill>
                  <a:srgbClr val="DFC7AB"/>
                </a:solidFill>
              </a:defRPr>
            </a:lvl3pPr>
            <a:lvl4pPr lvl="3" rtl="0">
              <a:spcBef>
                <a:spcPts val="0"/>
              </a:spcBef>
              <a:spcAft>
                <a:spcPts val="0"/>
              </a:spcAft>
              <a:buClr>
                <a:srgbClr val="DFC7AB"/>
              </a:buClr>
              <a:buSzPts val="14000"/>
              <a:buNone/>
              <a:defRPr sz="14000">
                <a:solidFill>
                  <a:srgbClr val="DFC7AB"/>
                </a:solidFill>
              </a:defRPr>
            </a:lvl4pPr>
            <a:lvl5pPr lvl="4" rtl="0">
              <a:spcBef>
                <a:spcPts val="0"/>
              </a:spcBef>
              <a:spcAft>
                <a:spcPts val="0"/>
              </a:spcAft>
              <a:buClr>
                <a:srgbClr val="DFC7AB"/>
              </a:buClr>
              <a:buSzPts val="14000"/>
              <a:buNone/>
              <a:defRPr sz="14000">
                <a:solidFill>
                  <a:srgbClr val="DFC7AB"/>
                </a:solidFill>
              </a:defRPr>
            </a:lvl5pPr>
            <a:lvl6pPr lvl="5" rtl="0">
              <a:spcBef>
                <a:spcPts val="0"/>
              </a:spcBef>
              <a:spcAft>
                <a:spcPts val="0"/>
              </a:spcAft>
              <a:buClr>
                <a:srgbClr val="DFC7AB"/>
              </a:buClr>
              <a:buSzPts val="14000"/>
              <a:buNone/>
              <a:defRPr sz="14000">
                <a:solidFill>
                  <a:srgbClr val="DFC7AB"/>
                </a:solidFill>
              </a:defRPr>
            </a:lvl6pPr>
            <a:lvl7pPr lvl="6" rtl="0">
              <a:spcBef>
                <a:spcPts val="0"/>
              </a:spcBef>
              <a:spcAft>
                <a:spcPts val="0"/>
              </a:spcAft>
              <a:buClr>
                <a:srgbClr val="DFC7AB"/>
              </a:buClr>
              <a:buSzPts val="14000"/>
              <a:buNone/>
              <a:defRPr sz="14000">
                <a:solidFill>
                  <a:srgbClr val="DFC7AB"/>
                </a:solidFill>
              </a:defRPr>
            </a:lvl7pPr>
            <a:lvl8pPr lvl="7" rtl="0">
              <a:spcBef>
                <a:spcPts val="0"/>
              </a:spcBef>
              <a:spcAft>
                <a:spcPts val="0"/>
              </a:spcAft>
              <a:buClr>
                <a:srgbClr val="DFC7AB"/>
              </a:buClr>
              <a:buSzPts val="14000"/>
              <a:buNone/>
              <a:defRPr sz="14000">
                <a:solidFill>
                  <a:srgbClr val="DFC7AB"/>
                </a:solidFill>
              </a:defRPr>
            </a:lvl8pPr>
            <a:lvl9pPr lvl="8" rtl="0">
              <a:spcBef>
                <a:spcPts val="0"/>
              </a:spcBef>
              <a:spcAft>
                <a:spcPts val="0"/>
              </a:spcAft>
              <a:buClr>
                <a:srgbClr val="DFC7AB"/>
              </a:buClr>
              <a:buSzPts val="14000"/>
              <a:buNone/>
              <a:defRPr sz="14000">
                <a:solidFill>
                  <a:srgbClr val="DFC7AB"/>
                </a:solidFill>
              </a:defRPr>
            </a:lvl9pPr>
          </a:lstStyle>
          <a:p/>
        </p:txBody>
      </p:sp>
      <p:sp>
        <p:nvSpPr>
          <p:cNvPr id="27" name="Google Shape;27;p4"/>
          <p:cNvSpPr txBox="1"/>
          <p:nvPr>
            <p:ph idx="3" type="title"/>
          </p:nvPr>
        </p:nvSpPr>
        <p:spPr>
          <a:xfrm>
            <a:off x="1013100" y="5414900"/>
            <a:ext cx="14510100" cy="1252500"/>
          </a:xfrm>
          <a:prstGeom prst="rect">
            <a:avLst/>
          </a:prstGeom>
        </p:spPr>
        <p:txBody>
          <a:bodyPr anchorCtr="0" anchor="t" bIns="0" lIns="0" spcFirstLastPara="1" rIns="0" wrap="square" tIns="0">
            <a:noAutofit/>
          </a:bodyPr>
          <a:lstStyle>
            <a:lvl1pPr lvl="0" rtl="0" algn="l">
              <a:spcBef>
                <a:spcPts val="0"/>
              </a:spcBef>
              <a:spcAft>
                <a:spcPts val="0"/>
              </a:spcAft>
              <a:buClr>
                <a:schemeClr val="lt1"/>
              </a:buClr>
              <a:buSzPts val="8700"/>
              <a:buNone/>
              <a:defRPr sz="8700">
                <a:solidFill>
                  <a:schemeClr val="lt1"/>
                </a:solidFill>
              </a:defRPr>
            </a:lvl1pPr>
            <a:lvl2pPr lvl="1" rtl="0">
              <a:spcBef>
                <a:spcPts val="0"/>
              </a:spcBef>
              <a:spcAft>
                <a:spcPts val="0"/>
              </a:spcAft>
              <a:buSzPts val="8700"/>
              <a:buNone/>
              <a:defRPr sz="8700"/>
            </a:lvl2pPr>
            <a:lvl3pPr lvl="2" rtl="0">
              <a:spcBef>
                <a:spcPts val="0"/>
              </a:spcBef>
              <a:spcAft>
                <a:spcPts val="0"/>
              </a:spcAft>
              <a:buSzPts val="8700"/>
              <a:buNone/>
              <a:defRPr sz="8700"/>
            </a:lvl3pPr>
            <a:lvl4pPr lvl="3" rtl="0">
              <a:spcBef>
                <a:spcPts val="0"/>
              </a:spcBef>
              <a:spcAft>
                <a:spcPts val="0"/>
              </a:spcAft>
              <a:buSzPts val="8700"/>
              <a:buNone/>
              <a:defRPr sz="8700"/>
            </a:lvl4pPr>
            <a:lvl5pPr lvl="4" rtl="0">
              <a:spcBef>
                <a:spcPts val="0"/>
              </a:spcBef>
              <a:spcAft>
                <a:spcPts val="0"/>
              </a:spcAft>
              <a:buSzPts val="8700"/>
              <a:buNone/>
              <a:defRPr sz="8700"/>
            </a:lvl5pPr>
            <a:lvl6pPr lvl="5" rtl="0">
              <a:spcBef>
                <a:spcPts val="0"/>
              </a:spcBef>
              <a:spcAft>
                <a:spcPts val="0"/>
              </a:spcAft>
              <a:buSzPts val="8700"/>
              <a:buNone/>
              <a:defRPr sz="8700"/>
            </a:lvl6pPr>
            <a:lvl7pPr lvl="6" rtl="0">
              <a:spcBef>
                <a:spcPts val="0"/>
              </a:spcBef>
              <a:spcAft>
                <a:spcPts val="0"/>
              </a:spcAft>
              <a:buSzPts val="8700"/>
              <a:buNone/>
              <a:defRPr sz="8700"/>
            </a:lvl7pPr>
            <a:lvl8pPr lvl="7" rtl="0">
              <a:spcBef>
                <a:spcPts val="0"/>
              </a:spcBef>
              <a:spcAft>
                <a:spcPts val="0"/>
              </a:spcAft>
              <a:buSzPts val="8700"/>
              <a:buNone/>
              <a:defRPr sz="8700"/>
            </a:lvl8pPr>
            <a:lvl9pPr lvl="8" rtl="0">
              <a:spcBef>
                <a:spcPts val="0"/>
              </a:spcBef>
              <a:spcAft>
                <a:spcPts val="0"/>
              </a:spcAft>
              <a:buSzPts val="8700"/>
              <a:buNone/>
              <a:defRPr sz="8700"/>
            </a:lvl9pPr>
          </a:lstStyle>
          <a:p/>
        </p:txBody>
      </p:sp>
      <p:sp>
        <p:nvSpPr>
          <p:cNvPr id="28" name="Google Shape;28;p4"/>
          <p:cNvSpPr txBox="1"/>
          <p:nvPr>
            <p:ph idx="1" type="body"/>
          </p:nvPr>
        </p:nvSpPr>
        <p:spPr>
          <a:xfrm>
            <a:off x="1013100" y="6994450"/>
            <a:ext cx="11704200" cy="2350200"/>
          </a:xfrm>
          <a:prstGeom prst="rect">
            <a:avLst/>
          </a:prstGeom>
        </p:spPr>
        <p:txBody>
          <a:bodyPr anchorCtr="0" anchor="t" bIns="0" lIns="0" spcFirstLastPara="1" rIns="0" wrap="square" tIns="0">
            <a:noAutofit/>
          </a:bodyPr>
          <a:lstStyle>
            <a:lvl1pPr indent="-400050" lvl="0" marL="457200" rtl="0">
              <a:spcBef>
                <a:spcPts val="640"/>
              </a:spcBef>
              <a:spcAft>
                <a:spcPts val="0"/>
              </a:spcAft>
              <a:buClr>
                <a:schemeClr val="lt1"/>
              </a:buClr>
              <a:buSzPts val="2700"/>
              <a:buChar char="•"/>
              <a:defRPr sz="2700">
                <a:solidFill>
                  <a:schemeClr val="lt1"/>
                </a:solidFill>
              </a:defRPr>
            </a:lvl1pPr>
            <a:lvl2pPr indent="-400050" lvl="1" marL="914400" rtl="0">
              <a:spcBef>
                <a:spcPts val="560"/>
              </a:spcBef>
              <a:spcAft>
                <a:spcPts val="0"/>
              </a:spcAft>
              <a:buClr>
                <a:schemeClr val="lt1"/>
              </a:buClr>
              <a:buSzPts val="2700"/>
              <a:buChar char="–"/>
              <a:defRPr sz="2700">
                <a:solidFill>
                  <a:schemeClr val="lt1"/>
                </a:solidFill>
              </a:defRPr>
            </a:lvl2pPr>
            <a:lvl3pPr indent="-400050" lvl="2" marL="1371600" rtl="0">
              <a:spcBef>
                <a:spcPts val="480"/>
              </a:spcBef>
              <a:spcAft>
                <a:spcPts val="0"/>
              </a:spcAft>
              <a:buClr>
                <a:schemeClr val="lt1"/>
              </a:buClr>
              <a:buSzPts val="2700"/>
              <a:buChar char="•"/>
              <a:defRPr sz="2700">
                <a:solidFill>
                  <a:schemeClr val="lt1"/>
                </a:solidFill>
              </a:defRPr>
            </a:lvl3pPr>
            <a:lvl4pPr indent="-400050" lvl="3" marL="1828800" rtl="0">
              <a:spcBef>
                <a:spcPts val="400"/>
              </a:spcBef>
              <a:spcAft>
                <a:spcPts val="0"/>
              </a:spcAft>
              <a:buClr>
                <a:schemeClr val="lt1"/>
              </a:buClr>
              <a:buSzPts val="2700"/>
              <a:buChar char="–"/>
              <a:defRPr sz="2700">
                <a:solidFill>
                  <a:schemeClr val="lt1"/>
                </a:solidFill>
              </a:defRPr>
            </a:lvl4pPr>
            <a:lvl5pPr indent="-400050" lvl="4" marL="2286000" rtl="0">
              <a:spcBef>
                <a:spcPts val="400"/>
              </a:spcBef>
              <a:spcAft>
                <a:spcPts val="0"/>
              </a:spcAft>
              <a:buClr>
                <a:schemeClr val="lt1"/>
              </a:buClr>
              <a:buSzPts val="2700"/>
              <a:buChar char="»"/>
              <a:defRPr sz="2700">
                <a:solidFill>
                  <a:schemeClr val="lt1"/>
                </a:solidFill>
              </a:defRPr>
            </a:lvl5pPr>
            <a:lvl6pPr indent="-400050" lvl="5" marL="2743200" rtl="0">
              <a:spcBef>
                <a:spcPts val="400"/>
              </a:spcBef>
              <a:spcAft>
                <a:spcPts val="0"/>
              </a:spcAft>
              <a:buClr>
                <a:schemeClr val="lt1"/>
              </a:buClr>
              <a:buSzPts val="2700"/>
              <a:buChar char="•"/>
              <a:defRPr sz="2700">
                <a:solidFill>
                  <a:schemeClr val="lt1"/>
                </a:solidFill>
              </a:defRPr>
            </a:lvl6pPr>
            <a:lvl7pPr indent="-400050" lvl="6" marL="3200400" rtl="0">
              <a:spcBef>
                <a:spcPts val="400"/>
              </a:spcBef>
              <a:spcAft>
                <a:spcPts val="0"/>
              </a:spcAft>
              <a:buClr>
                <a:schemeClr val="lt1"/>
              </a:buClr>
              <a:buSzPts val="2700"/>
              <a:buChar char="•"/>
              <a:defRPr sz="2700">
                <a:solidFill>
                  <a:schemeClr val="lt1"/>
                </a:solidFill>
              </a:defRPr>
            </a:lvl7pPr>
            <a:lvl8pPr indent="-400050" lvl="7" marL="3657600" rtl="0">
              <a:spcBef>
                <a:spcPts val="400"/>
              </a:spcBef>
              <a:spcAft>
                <a:spcPts val="0"/>
              </a:spcAft>
              <a:buClr>
                <a:schemeClr val="lt1"/>
              </a:buClr>
              <a:buSzPts val="2700"/>
              <a:buChar char="•"/>
              <a:defRPr sz="2700">
                <a:solidFill>
                  <a:schemeClr val="lt1"/>
                </a:solidFill>
              </a:defRPr>
            </a:lvl8pPr>
            <a:lvl9pPr indent="-400050" lvl="8" marL="4114800" rtl="0">
              <a:spcBef>
                <a:spcPts val="400"/>
              </a:spcBef>
              <a:spcAft>
                <a:spcPts val="0"/>
              </a:spcAft>
              <a:buClr>
                <a:schemeClr val="lt1"/>
              </a:buClr>
              <a:buSzPts val="2700"/>
              <a:buChar char="•"/>
              <a:defRPr sz="2700">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1">
  <p:cSld name="CUSTOM_5_1">
    <p:spTree>
      <p:nvGrpSpPr>
        <p:cNvPr id="29" name="Shape 29"/>
        <p:cNvGrpSpPr/>
        <p:nvPr/>
      </p:nvGrpSpPr>
      <p:grpSpPr>
        <a:xfrm>
          <a:off x="0" y="0"/>
          <a:ext cx="0" cy="0"/>
          <a:chOff x="0" y="0"/>
          <a:chExt cx="0" cy="0"/>
        </a:xfrm>
      </p:grpSpPr>
      <p:sp>
        <p:nvSpPr>
          <p:cNvPr id="30" name="Google Shape;30;p5"/>
          <p:cNvSpPr/>
          <p:nvPr/>
        </p:nvSpPr>
        <p:spPr>
          <a:xfrm>
            <a:off x="-45150" y="0"/>
            <a:ext cx="18378300" cy="10287000"/>
          </a:xfrm>
          <a:prstGeom prst="rect">
            <a:avLst/>
          </a:prstGeom>
          <a:solidFill>
            <a:srgbClr val="7B53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1" name="Google Shape;31;p5"/>
          <p:cNvSpPr/>
          <p:nvPr>
            <p:ph idx="2" type="pic"/>
          </p:nvPr>
        </p:nvSpPr>
        <p:spPr>
          <a:xfrm>
            <a:off x="0" y="0"/>
            <a:ext cx="8406900" cy="10287000"/>
          </a:xfrm>
          <a:prstGeom prst="rect">
            <a:avLst/>
          </a:prstGeom>
          <a:noFill/>
          <a:ln>
            <a:noFill/>
          </a:ln>
        </p:spPr>
      </p:sp>
      <p:sp>
        <p:nvSpPr>
          <p:cNvPr id="32" name="Google Shape;32;p5"/>
          <p:cNvSpPr txBox="1"/>
          <p:nvPr/>
        </p:nvSpPr>
        <p:spPr>
          <a:xfrm>
            <a:off x="15049202" y="9469582"/>
            <a:ext cx="2210100" cy="246000"/>
          </a:xfrm>
          <a:prstGeom prst="rect">
            <a:avLst/>
          </a:prstGeom>
          <a:noFill/>
          <a:ln>
            <a:noFill/>
          </a:ln>
        </p:spPr>
        <p:txBody>
          <a:bodyPr anchorCtr="0" anchor="t" bIns="0" lIns="0" spcFirstLastPara="1" rIns="0" wrap="square" tIns="0">
            <a:spAutoFit/>
          </a:bodyPr>
          <a:lstStyle/>
          <a:p>
            <a:pPr indent="0" lvl="0" marL="0" marR="0" rtl="0" algn="r">
              <a:lnSpc>
                <a:spcPct val="140025"/>
              </a:lnSpc>
              <a:spcBef>
                <a:spcPts val="0"/>
              </a:spcBef>
              <a:spcAft>
                <a:spcPts val="0"/>
              </a:spcAft>
              <a:buNone/>
            </a:pPr>
            <a:r>
              <a:rPr i="0" lang="en-US" sz="1599" u="none" cap="none" strike="noStrike">
                <a:solidFill>
                  <a:srgbClr val="FFFDFC"/>
                </a:solidFill>
                <a:latin typeface="Roboto"/>
                <a:ea typeface="Roboto"/>
                <a:cs typeface="Roboto"/>
                <a:sym typeface="Roboto"/>
              </a:rPr>
              <a:t>CANVA CORPORATION</a:t>
            </a:r>
            <a:endParaRPr>
              <a:latin typeface="Roboto"/>
              <a:ea typeface="Roboto"/>
              <a:cs typeface="Roboto"/>
              <a:sym typeface="Roboto"/>
            </a:endParaRPr>
          </a:p>
        </p:txBody>
      </p:sp>
      <p:sp>
        <p:nvSpPr>
          <p:cNvPr id="33" name="Google Shape;33;p5"/>
          <p:cNvSpPr txBox="1"/>
          <p:nvPr>
            <p:ph type="title"/>
          </p:nvPr>
        </p:nvSpPr>
        <p:spPr>
          <a:xfrm>
            <a:off x="9920600" y="3808825"/>
            <a:ext cx="5222100" cy="1523400"/>
          </a:xfrm>
          <a:prstGeom prst="rect">
            <a:avLst/>
          </a:prstGeom>
        </p:spPr>
        <p:txBody>
          <a:bodyPr anchorCtr="0" anchor="t" bIns="0" lIns="0" spcFirstLastPara="1" rIns="0" wrap="square" tIns="0">
            <a:noAutofit/>
          </a:bodyPr>
          <a:lstStyle>
            <a:lvl1pPr lvl="0" rtl="0" algn="l">
              <a:spcBef>
                <a:spcPts val="0"/>
              </a:spcBef>
              <a:spcAft>
                <a:spcPts val="0"/>
              </a:spcAft>
              <a:buClr>
                <a:schemeClr val="lt1"/>
              </a:buClr>
              <a:buSzPts val="7200"/>
              <a:buNone/>
              <a:defRPr>
                <a:solidFill>
                  <a:schemeClr val="lt1"/>
                </a:solidFill>
              </a:defRPr>
            </a:lvl1pPr>
            <a:lvl2pPr lvl="1" rtl="0">
              <a:spcBef>
                <a:spcPts val="0"/>
              </a:spcBef>
              <a:spcAft>
                <a:spcPts val="0"/>
              </a:spcAft>
              <a:buClr>
                <a:schemeClr val="lt1"/>
              </a:buClr>
              <a:buSzPts val="7200"/>
              <a:buNone/>
              <a:defRPr>
                <a:solidFill>
                  <a:schemeClr val="lt1"/>
                </a:solidFill>
              </a:defRPr>
            </a:lvl2pPr>
            <a:lvl3pPr lvl="2" rtl="0">
              <a:spcBef>
                <a:spcPts val="0"/>
              </a:spcBef>
              <a:spcAft>
                <a:spcPts val="0"/>
              </a:spcAft>
              <a:buClr>
                <a:schemeClr val="lt1"/>
              </a:buClr>
              <a:buSzPts val="7200"/>
              <a:buNone/>
              <a:defRPr>
                <a:solidFill>
                  <a:schemeClr val="lt1"/>
                </a:solidFill>
              </a:defRPr>
            </a:lvl3pPr>
            <a:lvl4pPr lvl="3" rtl="0">
              <a:spcBef>
                <a:spcPts val="0"/>
              </a:spcBef>
              <a:spcAft>
                <a:spcPts val="0"/>
              </a:spcAft>
              <a:buClr>
                <a:schemeClr val="lt1"/>
              </a:buClr>
              <a:buSzPts val="7200"/>
              <a:buNone/>
              <a:defRPr>
                <a:solidFill>
                  <a:schemeClr val="lt1"/>
                </a:solidFill>
              </a:defRPr>
            </a:lvl4pPr>
            <a:lvl5pPr lvl="4" rtl="0">
              <a:spcBef>
                <a:spcPts val="0"/>
              </a:spcBef>
              <a:spcAft>
                <a:spcPts val="0"/>
              </a:spcAft>
              <a:buClr>
                <a:schemeClr val="lt1"/>
              </a:buClr>
              <a:buSzPts val="7200"/>
              <a:buNone/>
              <a:defRPr>
                <a:solidFill>
                  <a:schemeClr val="lt1"/>
                </a:solidFill>
              </a:defRPr>
            </a:lvl5pPr>
            <a:lvl6pPr lvl="5" rtl="0">
              <a:spcBef>
                <a:spcPts val="0"/>
              </a:spcBef>
              <a:spcAft>
                <a:spcPts val="0"/>
              </a:spcAft>
              <a:buClr>
                <a:schemeClr val="lt1"/>
              </a:buClr>
              <a:buSzPts val="7200"/>
              <a:buNone/>
              <a:defRPr>
                <a:solidFill>
                  <a:schemeClr val="lt1"/>
                </a:solidFill>
              </a:defRPr>
            </a:lvl6pPr>
            <a:lvl7pPr lvl="6" rtl="0">
              <a:spcBef>
                <a:spcPts val="0"/>
              </a:spcBef>
              <a:spcAft>
                <a:spcPts val="0"/>
              </a:spcAft>
              <a:buClr>
                <a:schemeClr val="lt1"/>
              </a:buClr>
              <a:buSzPts val="7200"/>
              <a:buNone/>
              <a:defRPr>
                <a:solidFill>
                  <a:schemeClr val="lt1"/>
                </a:solidFill>
              </a:defRPr>
            </a:lvl7pPr>
            <a:lvl8pPr lvl="7" rtl="0">
              <a:spcBef>
                <a:spcPts val="0"/>
              </a:spcBef>
              <a:spcAft>
                <a:spcPts val="0"/>
              </a:spcAft>
              <a:buClr>
                <a:schemeClr val="lt1"/>
              </a:buClr>
              <a:buSzPts val="7200"/>
              <a:buNone/>
              <a:defRPr>
                <a:solidFill>
                  <a:schemeClr val="lt1"/>
                </a:solidFill>
              </a:defRPr>
            </a:lvl8pPr>
            <a:lvl9pPr lvl="8" rtl="0">
              <a:spcBef>
                <a:spcPts val="0"/>
              </a:spcBef>
              <a:spcAft>
                <a:spcPts val="0"/>
              </a:spcAft>
              <a:buClr>
                <a:schemeClr val="lt1"/>
              </a:buClr>
              <a:buSzPts val="7200"/>
              <a:buNone/>
              <a:defRPr>
                <a:solidFill>
                  <a:schemeClr val="lt1"/>
                </a:solidFill>
              </a:defRPr>
            </a:lvl9pPr>
          </a:lstStyle>
          <a:p/>
        </p:txBody>
      </p:sp>
      <p:sp>
        <p:nvSpPr>
          <p:cNvPr id="34" name="Google Shape;34;p5"/>
          <p:cNvSpPr txBox="1"/>
          <p:nvPr>
            <p:ph idx="1" type="body"/>
          </p:nvPr>
        </p:nvSpPr>
        <p:spPr>
          <a:xfrm>
            <a:off x="9920600" y="6018550"/>
            <a:ext cx="6066000" cy="2004000"/>
          </a:xfrm>
          <a:prstGeom prst="rect">
            <a:avLst/>
          </a:prstGeom>
        </p:spPr>
        <p:txBody>
          <a:bodyPr anchorCtr="0" anchor="t" bIns="0" lIns="0" spcFirstLastPara="1" rIns="0" wrap="square" tIns="0">
            <a:noAutofit/>
          </a:bodyPr>
          <a:lstStyle>
            <a:lvl1pPr indent="-361950" lvl="0" marL="457200" rtl="0">
              <a:spcBef>
                <a:spcPts val="640"/>
              </a:spcBef>
              <a:spcAft>
                <a:spcPts val="0"/>
              </a:spcAft>
              <a:buClr>
                <a:schemeClr val="lt1"/>
              </a:buClr>
              <a:buSzPts val="2100"/>
              <a:buChar char="•"/>
              <a:defRPr>
                <a:solidFill>
                  <a:schemeClr val="lt1"/>
                </a:solidFill>
              </a:defRPr>
            </a:lvl1pPr>
            <a:lvl2pPr indent="-361950" lvl="1" marL="914400" rtl="0">
              <a:spcBef>
                <a:spcPts val="560"/>
              </a:spcBef>
              <a:spcAft>
                <a:spcPts val="0"/>
              </a:spcAft>
              <a:buClr>
                <a:schemeClr val="lt1"/>
              </a:buClr>
              <a:buSzPts val="2100"/>
              <a:buChar char="–"/>
              <a:defRPr>
                <a:solidFill>
                  <a:schemeClr val="lt1"/>
                </a:solidFill>
              </a:defRPr>
            </a:lvl2pPr>
            <a:lvl3pPr indent="-361950" lvl="2" marL="1371600" rtl="0">
              <a:spcBef>
                <a:spcPts val="480"/>
              </a:spcBef>
              <a:spcAft>
                <a:spcPts val="0"/>
              </a:spcAft>
              <a:buClr>
                <a:schemeClr val="lt1"/>
              </a:buClr>
              <a:buSzPts val="2100"/>
              <a:buChar char="•"/>
              <a:defRPr>
                <a:solidFill>
                  <a:schemeClr val="lt1"/>
                </a:solidFill>
              </a:defRPr>
            </a:lvl3pPr>
            <a:lvl4pPr indent="-361950" lvl="3" marL="1828800" rtl="0">
              <a:spcBef>
                <a:spcPts val="400"/>
              </a:spcBef>
              <a:spcAft>
                <a:spcPts val="0"/>
              </a:spcAft>
              <a:buClr>
                <a:schemeClr val="lt1"/>
              </a:buClr>
              <a:buSzPts val="2100"/>
              <a:buChar char="–"/>
              <a:defRPr>
                <a:solidFill>
                  <a:schemeClr val="lt1"/>
                </a:solidFill>
              </a:defRPr>
            </a:lvl4pPr>
            <a:lvl5pPr indent="-361950" lvl="4" marL="2286000" rtl="0">
              <a:spcBef>
                <a:spcPts val="400"/>
              </a:spcBef>
              <a:spcAft>
                <a:spcPts val="0"/>
              </a:spcAft>
              <a:buClr>
                <a:schemeClr val="lt1"/>
              </a:buClr>
              <a:buSzPts val="2100"/>
              <a:buChar char="»"/>
              <a:defRPr>
                <a:solidFill>
                  <a:schemeClr val="lt1"/>
                </a:solidFill>
              </a:defRPr>
            </a:lvl5pPr>
            <a:lvl6pPr indent="-361950" lvl="5" marL="2743200" rtl="0">
              <a:spcBef>
                <a:spcPts val="400"/>
              </a:spcBef>
              <a:spcAft>
                <a:spcPts val="0"/>
              </a:spcAft>
              <a:buClr>
                <a:schemeClr val="lt1"/>
              </a:buClr>
              <a:buSzPts val="2100"/>
              <a:buChar char="•"/>
              <a:defRPr>
                <a:solidFill>
                  <a:schemeClr val="lt1"/>
                </a:solidFill>
              </a:defRPr>
            </a:lvl6pPr>
            <a:lvl7pPr indent="-361950" lvl="6" marL="3200400" rtl="0">
              <a:spcBef>
                <a:spcPts val="400"/>
              </a:spcBef>
              <a:spcAft>
                <a:spcPts val="0"/>
              </a:spcAft>
              <a:buClr>
                <a:schemeClr val="lt1"/>
              </a:buClr>
              <a:buSzPts val="2100"/>
              <a:buChar char="•"/>
              <a:defRPr>
                <a:solidFill>
                  <a:schemeClr val="lt1"/>
                </a:solidFill>
              </a:defRPr>
            </a:lvl7pPr>
            <a:lvl8pPr indent="-361950" lvl="7" marL="3657600" rtl="0">
              <a:spcBef>
                <a:spcPts val="400"/>
              </a:spcBef>
              <a:spcAft>
                <a:spcPts val="0"/>
              </a:spcAft>
              <a:buClr>
                <a:schemeClr val="lt1"/>
              </a:buClr>
              <a:buSzPts val="2100"/>
              <a:buChar char="•"/>
              <a:defRPr>
                <a:solidFill>
                  <a:schemeClr val="lt1"/>
                </a:solidFill>
              </a:defRPr>
            </a:lvl8pPr>
            <a:lvl9pPr indent="-361950" lvl="8" marL="4114800" rtl="0">
              <a:spcBef>
                <a:spcPts val="400"/>
              </a:spcBef>
              <a:spcAft>
                <a:spcPts val="0"/>
              </a:spcAft>
              <a:buClr>
                <a:schemeClr val="lt1"/>
              </a:buClr>
              <a:buSzPts val="21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1">
    <p:spTree>
      <p:nvGrpSpPr>
        <p:cNvPr id="35" name="Shape 35"/>
        <p:cNvGrpSpPr/>
        <p:nvPr/>
      </p:nvGrpSpPr>
      <p:grpSpPr>
        <a:xfrm>
          <a:off x="0" y="0"/>
          <a:ext cx="0" cy="0"/>
          <a:chOff x="0" y="0"/>
          <a:chExt cx="0" cy="0"/>
        </a:xfrm>
      </p:grpSpPr>
      <p:grpSp>
        <p:nvGrpSpPr>
          <p:cNvPr id="36" name="Google Shape;36;p6"/>
          <p:cNvGrpSpPr/>
          <p:nvPr/>
        </p:nvGrpSpPr>
        <p:grpSpPr>
          <a:xfrm>
            <a:off x="0" y="5450843"/>
            <a:ext cx="18288118" cy="4836491"/>
            <a:chOff x="0" y="-38100"/>
            <a:chExt cx="4816592" cy="1273800"/>
          </a:xfrm>
        </p:grpSpPr>
        <p:sp>
          <p:nvSpPr>
            <p:cNvPr id="37" name="Google Shape;37;p6"/>
            <p:cNvSpPr/>
            <p:nvPr/>
          </p:nvSpPr>
          <p:spPr>
            <a:xfrm>
              <a:off x="0" y="0"/>
              <a:ext cx="4816592" cy="1235620"/>
            </a:xfrm>
            <a:custGeom>
              <a:rect b="b" l="l" r="r" t="t"/>
              <a:pathLst>
                <a:path extrusionOk="0" h="1235620" w="4816592">
                  <a:moveTo>
                    <a:pt x="0" y="0"/>
                  </a:moveTo>
                  <a:lnTo>
                    <a:pt x="4816592" y="0"/>
                  </a:lnTo>
                  <a:lnTo>
                    <a:pt x="4816592" y="1235620"/>
                  </a:lnTo>
                  <a:lnTo>
                    <a:pt x="0" y="1235620"/>
                  </a:lnTo>
                  <a:close/>
                </a:path>
              </a:pathLst>
            </a:custGeom>
            <a:solidFill>
              <a:srgbClr val="FFFDFC"/>
            </a:solidFill>
            <a:ln>
              <a:noFill/>
            </a:ln>
          </p:spPr>
        </p:sp>
        <p:sp>
          <p:nvSpPr>
            <p:cNvPr id="38" name="Google Shape;38;p6"/>
            <p:cNvSpPr txBox="1"/>
            <p:nvPr/>
          </p:nvSpPr>
          <p:spPr>
            <a:xfrm>
              <a:off x="0" y="-38100"/>
              <a:ext cx="4816500" cy="1273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9" name="Google Shape;39;p6"/>
          <p:cNvSpPr/>
          <p:nvPr>
            <p:ph idx="2" type="pic"/>
          </p:nvPr>
        </p:nvSpPr>
        <p:spPr>
          <a:xfrm>
            <a:off x="1028500" y="3612200"/>
            <a:ext cx="7061100" cy="5646000"/>
          </a:xfrm>
          <a:prstGeom prst="rect">
            <a:avLst/>
          </a:prstGeom>
          <a:noFill/>
          <a:ln>
            <a:noFill/>
          </a:ln>
        </p:spPr>
      </p:sp>
      <p:sp>
        <p:nvSpPr>
          <p:cNvPr id="40" name="Google Shape;40;p6"/>
          <p:cNvSpPr txBox="1"/>
          <p:nvPr/>
        </p:nvSpPr>
        <p:spPr>
          <a:xfrm>
            <a:off x="15049202" y="9469582"/>
            <a:ext cx="2210100" cy="246000"/>
          </a:xfrm>
          <a:prstGeom prst="rect">
            <a:avLst/>
          </a:prstGeom>
          <a:noFill/>
          <a:ln>
            <a:noFill/>
          </a:ln>
        </p:spPr>
        <p:txBody>
          <a:bodyPr anchorCtr="0" anchor="t" bIns="0" lIns="0" spcFirstLastPara="1" rIns="0" wrap="square" tIns="0">
            <a:spAutoFit/>
          </a:bodyPr>
          <a:lstStyle/>
          <a:p>
            <a:pPr indent="0" lvl="0" marL="0" marR="0" rtl="0" algn="r">
              <a:lnSpc>
                <a:spcPct val="140025"/>
              </a:lnSpc>
              <a:spcBef>
                <a:spcPts val="0"/>
              </a:spcBef>
              <a:spcAft>
                <a:spcPts val="0"/>
              </a:spcAft>
              <a:buNone/>
            </a:pPr>
            <a:r>
              <a:rPr i="0" lang="en-US" sz="1599" u="none" cap="none" strike="noStrike">
                <a:solidFill>
                  <a:srgbClr val="2B1C09"/>
                </a:solidFill>
                <a:latin typeface="Roboto"/>
                <a:ea typeface="Roboto"/>
                <a:cs typeface="Roboto"/>
                <a:sym typeface="Roboto"/>
              </a:rPr>
              <a:t>CANVA CORPORATION</a:t>
            </a:r>
            <a:endParaRPr>
              <a:latin typeface="Roboto"/>
              <a:ea typeface="Roboto"/>
              <a:cs typeface="Roboto"/>
              <a:sym typeface="Roboto"/>
            </a:endParaRPr>
          </a:p>
        </p:txBody>
      </p:sp>
      <p:sp>
        <p:nvSpPr>
          <p:cNvPr id="41" name="Google Shape;41;p6"/>
          <p:cNvSpPr txBox="1"/>
          <p:nvPr>
            <p:ph type="title"/>
          </p:nvPr>
        </p:nvSpPr>
        <p:spPr>
          <a:xfrm>
            <a:off x="945125" y="1169175"/>
            <a:ext cx="7144500" cy="1143000"/>
          </a:xfrm>
          <a:prstGeom prst="rect">
            <a:avLst/>
          </a:prstGeom>
        </p:spPr>
        <p:txBody>
          <a:bodyPr anchorCtr="0" anchor="t" bIns="0" lIns="0" spcFirstLastPara="1" rIns="0" wrap="square" tIns="0">
            <a:noAutofit/>
          </a:bodyPr>
          <a:lstStyle>
            <a:lvl1pPr lvl="0" rtl="0" algn="l">
              <a:spcBef>
                <a:spcPts val="0"/>
              </a:spcBef>
              <a:spcAft>
                <a:spcPts val="0"/>
              </a:spcAft>
              <a:buSzPts val="7200"/>
              <a:buNone/>
              <a:defRPr/>
            </a:lvl1pPr>
            <a:lvl2pPr lvl="1" rtl="0">
              <a:spcBef>
                <a:spcPts val="0"/>
              </a:spcBef>
              <a:spcAft>
                <a:spcPts val="0"/>
              </a:spcAft>
              <a:buSzPts val="7200"/>
              <a:buNone/>
              <a:defRPr/>
            </a:lvl2pPr>
            <a:lvl3pPr lvl="2" rtl="0">
              <a:spcBef>
                <a:spcPts val="0"/>
              </a:spcBef>
              <a:spcAft>
                <a:spcPts val="0"/>
              </a:spcAft>
              <a:buSzPts val="7200"/>
              <a:buNone/>
              <a:defRPr/>
            </a:lvl3pPr>
            <a:lvl4pPr lvl="3" rtl="0">
              <a:spcBef>
                <a:spcPts val="0"/>
              </a:spcBef>
              <a:spcAft>
                <a:spcPts val="0"/>
              </a:spcAft>
              <a:buSzPts val="7200"/>
              <a:buNone/>
              <a:defRPr/>
            </a:lvl4pPr>
            <a:lvl5pPr lvl="4" rtl="0">
              <a:spcBef>
                <a:spcPts val="0"/>
              </a:spcBef>
              <a:spcAft>
                <a:spcPts val="0"/>
              </a:spcAft>
              <a:buSzPts val="7200"/>
              <a:buNone/>
              <a:defRPr/>
            </a:lvl5pPr>
            <a:lvl6pPr lvl="5" rtl="0">
              <a:spcBef>
                <a:spcPts val="0"/>
              </a:spcBef>
              <a:spcAft>
                <a:spcPts val="0"/>
              </a:spcAft>
              <a:buSzPts val="7200"/>
              <a:buNone/>
              <a:defRPr/>
            </a:lvl6pPr>
            <a:lvl7pPr lvl="6" rtl="0">
              <a:spcBef>
                <a:spcPts val="0"/>
              </a:spcBef>
              <a:spcAft>
                <a:spcPts val="0"/>
              </a:spcAft>
              <a:buSzPts val="7200"/>
              <a:buNone/>
              <a:defRPr/>
            </a:lvl7pPr>
            <a:lvl8pPr lvl="7" rtl="0">
              <a:spcBef>
                <a:spcPts val="0"/>
              </a:spcBef>
              <a:spcAft>
                <a:spcPts val="0"/>
              </a:spcAft>
              <a:buSzPts val="7200"/>
              <a:buNone/>
              <a:defRPr/>
            </a:lvl8pPr>
            <a:lvl9pPr lvl="8" rtl="0">
              <a:spcBef>
                <a:spcPts val="0"/>
              </a:spcBef>
              <a:spcAft>
                <a:spcPts val="0"/>
              </a:spcAft>
              <a:buSzPts val="7200"/>
              <a:buNone/>
              <a:defRPr/>
            </a:lvl9pPr>
          </a:lstStyle>
          <a:p/>
        </p:txBody>
      </p:sp>
      <p:sp>
        <p:nvSpPr>
          <p:cNvPr id="42" name="Google Shape;42;p6"/>
          <p:cNvSpPr txBox="1"/>
          <p:nvPr>
            <p:ph idx="1" type="body"/>
          </p:nvPr>
        </p:nvSpPr>
        <p:spPr>
          <a:xfrm>
            <a:off x="9216075" y="7176500"/>
            <a:ext cx="8214900" cy="1807800"/>
          </a:xfrm>
          <a:prstGeom prst="rect">
            <a:avLst/>
          </a:prstGeom>
        </p:spPr>
        <p:txBody>
          <a:bodyPr anchorCtr="0" anchor="t" bIns="0" lIns="0" spcFirstLastPara="1" rIns="0" wrap="square" tIns="0">
            <a:noAutofit/>
          </a:bodyPr>
          <a:lstStyle>
            <a:lvl1pPr indent="-361950" lvl="0" marL="457200">
              <a:spcBef>
                <a:spcPts val="640"/>
              </a:spcBef>
              <a:spcAft>
                <a:spcPts val="0"/>
              </a:spcAft>
              <a:buSzPts val="2100"/>
              <a:buChar char="•"/>
              <a:defRPr/>
            </a:lvl1pPr>
            <a:lvl2pPr indent="-361950" lvl="1" marL="914400">
              <a:spcBef>
                <a:spcPts val="560"/>
              </a:spcBef>
              <a:spcAft>
                <a:spcPts val="0"/>
              </a:spcAft>
              <a:buSzPts val="2100"/>
              <a:buChar char="–"/>
              <a:defRPr/>
            </a:lvl2pPr>
            <a:lvl3pPr indent="-361950" lvl="2" marL="1371600">
              <a:spcBef>
                <a:spcPts val="480"/>
              </a:spcBef>
              <a:spcAft>
                <a:spcPts val="0"/>
              </a:spcAft>
              <a:buSzPts val="2100"/>
              <a:buChar char="•"/>
              <a:defRPr/>
            </a:lvl3pPr>
            <a:lvl4pPr indent="-361950" lvl="3" marL="1828800">
              <a:spcBef>
                <a:spcPts val="400"/>
              </a:spcBef>
              <a:spcAft>
                <a:spcPts val="0"/>
              </a:spcAft>
              <a:buSzPts val="2100"/>
              <a:buChar char="–"/>
              <a:defRPr/>
            </a:lvl4pPr>
            <a:lvl5pPr indent="-361950" lvl="4" marL="2286000">
              <a:spcBef>
                <a:spcPts val="400"/>
              </a:spcBef>
              <a:spcAft>
                <a:spcPts val="0"/>
              </a:spcAft>
              <a:buSzPts val="2100"/>
              <a:buChar char="»"/>
              <a:defRPr/>
            </a:lvl5pPr>
            <a:lvl6pPr indent="-361950" lvl="5" marL="2743200">
              <a:spcBef>
                <a:spcPts val="400"/>
              </a:spcBef>
              <a:spcAft>
                <a:spcPts val="0"/>
              </a:spcAft>
              <a:buSzPts val="2100"/>
              <a:buChar char="•"/>
              <a:defRPr/>
            </a:lvl6pPr>
            <a:lvl7pPr indent="-361950" lvl="6" marL="3200400">
              <a:spcBef>
                <a:spcPts val="400"/>
              </a:spcBef>
              <a:spcAft>
                <a:spcPts val="0"/>
              </a:spcAft>
              <a:buSzPts val="2100"/>
              <a:buChar char="•"/>
              <a:defRPr/>
            </a:lvl7pPr>
            <a:lvl8pPr indent="-361950" lvl="7" marL="3657600">
              <a:spcBef>
                <a:spcPts val="400"/>
              </a:spcBef>
              <a:spcAft>
                <a:spcPts val="0"/>
              </a:spcAft>
              <a:buSzPts val="2100"/>
              <a:buChar char="•"/>
              <a:defRPr/>
            </a:lvl8pPr>
            <a:lvl9pPr indent="-361950" lvl="8" marL="4114800">
              <a:spcBef>
                <a:spcPts val="400"/>
              </a:spcBef>
              <a:spcAft>
                <a:spcPts val="0"/>
              </a:spcAft>
              <a:buSzPts val="2100"/>
              <a:buChar char="•"/>
              <a:defRPr/>
            </a:lvl9pPr>
          </a:lstStyle>
          <a:p/>
        </p:txBody>
      </p:sp>
      <p:sp>
        <p:nvSpPr>
          <p:cNvPr id="43" name="Google Shape;43;p6"/>
          <p:cNvSpPr txBox="1"/>
          <p:nvPr>
            <p:ph idx="3" type="body"/>
          </p:nvPr>
        </p:nvSpPr>
        <p:spPr>
          <a:xfrm>
            <a:off x="13508545" y="1356675"/>
            <a:ext cx="3846300" cy="3659400"/>
          </a:xfrm>
          <a:prstGeom prst="rect">
            <a:avLst/>
          </a:prstGeom>
        </p:spPr>
        <p:txBody>
          <a:bodyPr anchorCtr="0" anchor="t" bIns="0" lIns="0" spcFirstLastPara="1" rIns="0" wrap="square" tIns="0">
            <a:noAutofit/>
          </a:bodyPr>
          <a:lstStyle>
            <a:lvl1pPr indent="-361950" lvl="0" marL="457200" rtl="0">
              <a:spcBef>
                <a:spcPts val="640"/>
              </a:spcBef>
              <a:spcAft>
                <a:spcPts val="0"/>
              </a:spcAft>
              <a:buSzPts val="2100"/>
              <a:buChar char="•"/>
              <a:defRPr/>
            </a:lvl1pPr>
            <a:lvl2pPr indent="-361950" lvl="1" marL="914400" rtl="0">
              <a:spcBef>
                <a:spcPts val="560"/>
              </a:spcBef>
              <a:spcAft>
                <a:spcPts val="0"/>
              </a:spcAft>
              <a:buSzPts val="2100"/>
              <a:buChar char="–"/>
              <a:defRPr/>
            </a:lvl2pPr>
            <a:lvl3pPr indent="-361950" lvl="2" marL="1371600" rtl="0">
              <a:spcBef>
                <a:spcPts val="480"/>
              </a:spcBef>
              <a:spcAft>
                <a:spcPts val="0"/>
              </a:spcAft>
              <a:buSzPts val="2100"/>
              <a:buChar char="•"/>
              <a:defRPr/>
            </a:lvl3pPr>
            <a:lvl4pPr indent="-361950" lvl="3" marL="1828800" rtl="0">
              <a:spcBef>
                <a:spcPts val="400"/>
              </a:spcBef>
              <a:spcAft>
                <a:spcPts val="0"/>
              </a:spcAft>
              <a:buSzPts val="2100"/>
              <a:buChar char="–"/>
              <a:defRPr/>
            </a:lvl4pPr>
            <a:lvl5pPr indent="-361950" lvl="4" marL="2286000" rtl="0">
              <a:spcBef>
                <a:spcPts val="400"/>
              </a:spcBef>
              <a:spcAft>
                <a:spcPts val="0"/>
              </a:spcAft>
              <a:buSzPts val="2100"/>
              <a:buChar char="»"/>
              <a:defRPr/>
            </a:lvl5pPr>
            <a:lvl6pPr indent="-361950" lvl="5" marL="2743200" rtl="0">
              <a:spcBef>
                <a:spcPts val="400"/>
              </a:spcBef>
              <a:spcAft>
                <a:spcPts val="0"/>
              </a:spcAft>
              <a:buSzPts val="2100"/>
              <a:buChar char="•"/>
              <a:defRPr/>
            </a:lvl6pPr>
            <a:lvl7pPr indent="-361950" lvl="6" marL="3200400" rtl="0">
              <a:spcBef>
                <a:spcPts val="400"/>
              </a:spcBef>
              <a:spcAft>
                <a:spcPts val="0"/>
              </a:spcAft>
              <a:buSzPts val="2100"/>
              <a:buChar char="•"/>
              <a:defRPr/>
            </a:lvl7pPr>
            <a:lvl8pPr indent="-361950" lvl="7" marL="3657600" rtl="0">
              <a:spcBef>
                <a:spcPts val="400"/>
              </a:spcBef>
              <a:spcAft>
                <a:spcPts val="0"/>
              </a:spcAft>
              <a:buSzPts val="2100"/>
              <a:buChar char="•"/>
              <a:defRPr/>
            </a:lvl8pPr>
            <a:lvl9pPr indent="-361950" lvl="8" marL="4114800" rtl="0">
              <a:spcBef>
                <a:spcPts val="400"/>
              </a:spcBef>
              <a:spcAft>
                <a:spcPts val="0"/>
              </a:spcAft>
              <a:buSzPts val="2100"/>
              <a:buChar char="•"/>
              <a:defRPr/>
            </a:lvl9pPr>
          </a:lstStyle>
          <a:p/>
        </p:txBody>
      </p:sp>
      <p:sp>
        <p:nvSpPr>
          <p:cNvPr id="44" name="Google Shape;44;p6"/>
          <p:cNvSpPr txBox="1"/>
          <p:nvPr>
            <p:ph idx="4" type="body"/>
          </p:nvPr>
        </p:nvSpPr>
        <p:spPr>
          <a:xfrm>
            <a:off x="9216075" y="1356675"/>
            <a:ext cx="3846300" cy="3659400"/>
          </a:xfrm>
          <a:prstGeom prst="rect">
            <a:avLst/>
          </a:prstGeom>
        </p:spPr>
        <p:txBody>
          <a:bodyPr anchorCtr="0" anchor="t" bIns="0" lIns="0" spcFirstLastPara="1" rIns="0" wrap="square" tIns="0">
            <a:noAutofit/>
          </a:bodyPr>
          <a:lstStyle>
            <a:lvl1pPr indent="-361950" lvl="0" marL="457200" rtl="0">
              <a:spcBef>
                <a:spcPts val="640"/>
              </a:spcBef>
              <a:spcAft>
                <a:spcPts val="0"/>
              </a:spcAft>
              <a:buSzPts val="2100"/>
              <a:buChar char="•"/>
              <a:defRPr/>
            </a:lvl1pPr>
            <a:lvl2pPr indent="-361950" lvl="1" marL="914400" rtl="0">
              <a:spcBef>
                <a:spcPts val="560"/>
              </a:spcBef>
              <a:spcAft>
                <a:spcPts val="0"/>
              </a:spcAft>
              <a:buSzPts val="2100"/>
              <a:buChar char="–"/>
              <a:defRPr/>
            </a:lvl2pPr>
            <a:lvl3pPr indent="-361950" lvl="2" marL="1371600" rtl="0">
              <a:spcBef>
                <a:spcPts val="480"/>
              </a:spcBef>
              <a:spcAft>
                <a:spcPts val="0"/>
              </a:spcAft>
              <a:buSzPts val="2100"/>
              <a:buChar char="•"/>
              <a:defRPr/>
            </a:lvl3pPr>
            <a:lvl4pPr indent="-361950" lvl="3" marL="1828800" rtl="0">
              <a:spcBef>
                <a:spcPts val="400"/>
              </a:spcBef>
              <a:spcAft>
                <a:spcPts val="0"/>
              </a:spcAft>
              <a:buSzPts val="2100"/>
              <a:buChar char="–"/>
              <a:defRPr/>
            </a:lvl4pPr>
            <a:lvl5pPr indent="-361950" lvl="4" marL="2286000" rtl="0">
              <a:spcBef>
                <a:spcPts val="400"/>
              </a:spcBef>
              <a:spcAft>
                <a:spcPts val="0"/>
              </a:spcAft>
              <a:buSzPts val="2100"/>
              <a:buChar char="»"/>
              <a:defRPr/>
            </a:lvl5pPr>
            <a:lvl6pPr indent="-361950" lvl="5" marL="2743200" rtl="0">
              <a:spcBef>
                <a:spcPts val="400"/>
              </a:spcBef>
              <a:spcAft>
                <a:spcPts val="0"/>
              </a:spcAft>
              <a:buSzPts val="2100"/>
              <a:buChar char="•"/>
              <a:defRPr/>
            </a:lvl6pPr>
            <a:lvl7pPr indent="-361950" lvl="6" marL="3200400" rtl="0">
              <a:spcBef>
                <a:spcPts val="400"/>
              </a:spcBef>
              <a:spcAft>
                <a:spcPts val="0"/>
              </a:spcAft>
              <a:buSzPts val="2100"/>
              <a:buChar char="•"/>
              <a:defRPr/>
            </a:lvl7pPr>
            <a:lvl8pPr indent="-361950" lvl="7" marL="3657600" rtl="0">
              <a:spcBef>
                <a:spcPts val="400"/>
              </a:spcBef>
              <a:spcAft>
                <a:spcPts val="0"/>
              </a:spcAft>
              <a:buSzPts val="2100"/>
              <a:buChar char="•"/>
              <a:defRPr/>
            </a:lvl8pPr>
            <a:lvl9pPr indent="-361950" lvl="8" marL="4114800" rtl="0">
              <a:spcBef>
                <a:spcPts val="400"/>
              </a:spcBef>
              <a:spcAft>
                <a:spcPts val="0"/>
              </a:spcAft>
              <a:buSzPts val="2100"/>
              <a:buChar char="•"/>
              <a:defRPr/>
            </a:lvl9pPr>
          </a:lstStyle>
          <a:p/>
        </p:txBody>
      </p:sp>
      <p:sp>
        <p:nvSpPr>
          <p:cNvPr id="45" name="Google Shape;45;p6"/>
          <p:cNvSpPr txBox="1"/>
          <p:nvPr>
            <p:ph idx="5" type="subTitle"/>
          </p:nvPr>
        </p:nvSpPr>
        <p:spPr>
          <a:xfrm>
            <a:off x="9216075" y="6332850"/>
            <a:ext cx="3295200" cy="540600"/>
          </a:xfrm>
          <a:prstGeom prst="rect">
            <a:avLst/>
          </a:prstGeom>
        </p:spPr>
        <p:txBody>
          <a:bodyPr anchorCtr="0" anchor="t" bIns="0" lIns="0" spcFirstLastPara="1" rIns="0" wrap="square" tIns="0">
            <a:noAutofit/>
          </a:bodyPr>
          <a:lstStyle>
            <a:lvl1pPr lvl="0">
              <a:spcBef>
                <a:spcPts val="640"/>
              </a:spcBef>
              <a:spcAft>
                <a:spcPts val="0"/>
              </a:spcAft>
              <a:buClr>
                <a:srgbClr val="7B5325"/>
              </a:buClr>
              <a:buSzPts val="3600"/>
              <a:buNone/>
              <a:defRPr b="1" sz="3600">
                <a:solidFill>
                  <a:srgbClr val="7B5325"/>
                </a:solidFill>
              </a:defRPr>
            </a:lvl1pPr>
            <a:lvl2pPr lvl="1">
              <a:spcBef>
                <a:spcPts val="560"/>
              </a:spcBef>
              <a:spcAft>
                <a:spcPts val="0"/>
              </a:spcAft>
              <a:buSzPts val="2100"/>
              <a:buNone/>
              <a:defRPr/>
            </a:lvl2pPr>
            <a:lvl3pPr lvl="2">
              <a:spcBef>
                <a:spcPts val="480"/>
              </a:spcBef>
              <a:spcAft>
                <a:spcPts val="0"/>
              </a:spcAft>
              <a:buSzPts val="2100"/>
              <a:buNone/>
              <a:defRPr/>
            </a:lvl3pPr>
            <a:lvl4pPr lvl="3">
              <a:spcBef>
                <a:spcPts val="400"/>
              </a:spcBef>
              <a:spcAft>
                <a:spcPts val="0"/>
              </a:spcAft>
              <a:buSzPts val="2100"/>
              <a:buNone/>
              <a:defRPr/>
            </a:lvl4pPr>
            <a:lvl5pPr lvl="4">
              <a:spcBef>
                <a:spcPts val="400"/>
              </a:spcBef>
              <a:spcAft>
                <a:spcPts val="0"/>
              </a:spcAft>
              <a:buSzPts val="2100"/>
              <a:buNone/>
              <a:defRPr/>
            </a:lvl5pPr>
            <a:lvl6pPr lvl="5">
              <a:spcBef>
                <a:spcPts val="400"/>
              </a:spcBef>
              <a:spcAft>
                <a:spcPts val="0"/>
              </a:spcAft>
              <a:buSzPts val="2100"/>
              <a:buNone/>
              <a:defRPr/>
            </a:lvl6pPr>
            <a:lvl7pPr lvl="6">
              <a:spcBef>
                <a:spcPts val="400"/>
              </a:spcBef>
              <a:spcAft>
                <a:spcPts val="0"/>
              </a:spcAft>
              <a:buSzPts val="2100"/>
              <a:buNone/>
              <a:defRPr/>
            </a:lvl7pPr>
            <a:lvl8pPr lvl="7">
              <a:spcBef>
                <a:spcPts val="400"/>
              </a:spcBef>
              <a:spcAft>
                <a:spcPts val="0"/>
              </a:spcAft>
              <a:buSzPts val="2100"/>
              <a:buNone/>
              <a:defRPr/>
            </a:lvl8pPr>
            <a:lvl9pPr lvl="8">
              <a:spcBef>
                <a:spcPts val="400"/>
              </a:spcBef>
              <a:spcAft>
                <a:spcPts val="0"/>
              </a:spcAft>
              <a:buSzPts val="21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2">
    <p:spTree>
      <p:nvGrpSpPr>
        <p:cNvPr id="46" name="Shape 46"/>
        <p:cNvGrpSpPr/>
        <p:nvPr/>
      </p:nvGrpSpPr>
      <p:grpSpPr>
        <a:xfrm>
          <a:off x="0" y="0"/>
          <a:ext cx="0" cy="0"/>
          <a:chOff x="0" y="0"/>
          <a:chExt cx="0" cy="0"/>
        </a:xfrm>
      </p:grpSpPr>
      <p:sp>
        <p:nvSpPr>
          <p:cNvPr id="47" name="Google Shape;47;p7"/>
          <p:cNvSpPr txBox="1"/>
          <p:nvPr>
            <p:ph type="title"/>
          </p:nvPr>
        </p:nvSpPr>
        <p:spPr>
          <a:xfrm>
            <a:off x="2734800" y="1021200"/>
            <a:ext cx="12818400" cy="1143000"/>
          </a:xfrm>
          <a:prstGeom prst="rect">
            <a:avLst/>
          </a:prstGeom>
        </p:spPr>
        <p:txBody>
          <a:bodyPr anchorCtr="0" anchor="t" bIns="0" lIns="0" spcFirstLastPara="1" rIns="0" wrap="square" tIns="0">
            <a:no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p:txBody>
      </p:sp>
      <p:grpSp>
        <p:nvGrpSpPr>
          <p:cNvPr id="48" name="Google Shape;48;p7"/>
          <p:cNvGrpSpPr/>
          <p:nvPr/>
        </p:nvGrpSpPr>
        <p:grpSpPr>
          <a:xfrm>
            <a:off x="1028700" y="2542254"/>
            <a:ext cx="3352822" cy="5768250"/>
            <a:chOff x="0" y="-38100"/>
            <a:chExt cx="883042" cy="1519200"/>
          </a:xfrm>
        </p:grpSpPr>
        <p:sp>
          <p:nvSpPr>
            <p:cNvPr id="49" name="Google Shape;49;p7"/>
            <p:cNvSpPr/>
            <p:nvPr/>
          </p:nvSpPr>
          <p:spPr>
            <a:xfrm>
              <a:off x="0" y="0"/>
              <a:ext cx="883042" cy="1481011"/>
            </a:xfrm>
            <a:custGeom>
              <a:rect b="b" l="l" r="r" t="t"/>
              <a:pathLst>
                <a:path extrusionOk="0" h="1481011" w="883042">
                  <a:moveTo>
                    <a:pt x="0" y="0"/>
                  </a:moveTo>
                  <a:lnTo>
                    <a:pt x="883042" y="0"/>
                  </a:lnTo>
                  <a:lnTo>
                    <a:pt x="883042" y="1481011"/>
                  </a:lnTo>
                  <a:lnTo>
                    <a:pt x="0" y="1481011"/>
                  </a:lnTo>
                  <a:close/>
                </a:path>
              </a:pathLst>
            </a:custGeom>
            <a:solidFill>
              <a:srgbClr val="FFFDFC"/>
            </a:solidFill>
            <a:ln>
              <a:noFill/>
            </a:ln>
          </p:spPr>
        </p:sp>
        <p:sp>
          <p:nvSpPr>
            <p:cNvPr id="50" name="Google Shape;50;p7"/>
            <p:cNvSpPr txBox="1"/>
            <p:nvPr/>
          </p:nvSpPr>
          <p:spPr>
            <a:xfrm>
              <a:off x="0" y="-38100"/>
              <a:ext cx="882900" cy="15192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1" name="Google Shape;51;p7"/>
          <p:cNvGrpSpPr/>
          <p:nvPr/>
        </p:nvGrpSpPr>
        <p:grpSpPr>
          <a:xfrm>
            <a:off x="5143401" y="2542254"/>
            <a:ext cx="3352822" cy="5768250"/>
            <a:chOff x="0" y="-38100"/>
            <a:chExt cx="883042" cy="1519200"/>
          </a:xfrm>
        </p:grpSpPr>
        <p:sp>
          <p:nvSpPr>
            <p:cNvPr id="52" name="Google Shape;52;p7"/>
            <p:cNvSpPr/>
            <p:nvPr/>
          </p:nvSpPr>
          <p:spPr>
            <a:xfrm>
              <a:off x="0" y="0"/>
              <a:ext cx="883042" cy="1481011"/>
            </a:xfrm>
            <a:custGeom>
              <a:rect b="b" l="l" r="r" t="t"/>
              <a:pathLst>
                <a:path extrusionOk="0" h="1481011" w="883042">
                  <a:moveTo>
                    <a:pt x="0" y="0"/>
                  </a:moveTo>
                  <a:lnTo>
                    <a:pt x="883042" y="0"/>
                  </a:lnTo>
                  <a:lnTo>
                    <a:pt x="883042" y="1481011"/>
                  </a:lnTo>
                  <a:lnTo>
                    <a:pt x="0" y="1481011"/>
                  </a:lnTo>
                  <a:close/>
                </a:path>
              </a:pathLst>
            </a:custGeom>
            <a:solidFill>
              <a:srgbClr val="FFFDFC"/>
            </a:solidFill>
            <a:ln>
              <a:noFill/>
            </a:ln>
          </p:spPr>
        </p:sp>
        <p:sp>
          <p:nvSpPr>
            <p:cNvPr id="53" name="Google Shape;53;p7"/>
            <p:cNvSpPr txBox="1"/>
            <p:nvPr/>
          </p:nvSpPr>
          <p:spPr>
            <a:xfrm>
              <a:off x="0" y="-38100"/>
              <a:ext cx="882900" cy="15192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4" name="Google Shape;54;p7"/>
          <p:cNvGrpSpPr/>
          <p:nvPr/>
        </p:nvGrpSpPr>
        <p:grpSpPr>
          <a:xfrm>
            <a:off x="9258102" y="2542254"/>
            <a:ext cx="3352822" cy="5768250"/>
            <a:chOff x="0" y="-38100"/>
            <a:chExt cx="883042" cy="1519200"/>
          </a:xfrm>
        </p:grpSpPr>
        <p:sp>
          <p:nvSpPr>
            <p:cNvPr id="55" name="Google Shape;55;p7"/>
            <p:cNvSpPr/>
            <p:nvPr/>
          </p:nvSpPr>
          <p:spPr>
            <a:xfrm>
              <a:off x="0" y="0"/>
              <a:ext cx="883042" cy="1481011"/>
            </a:xfrm>
            <a:custGeom>
              <a:rect b="b" l="l" r="r" t="t"/>
              <a:pathLst>
                <a:path extrusionOk="0" h="1481011" w="883042">
                  <a:moveTo>
                    <a:pt x="0" y="0"/>
                  </a:moveTo>
                  <a:lnTo>
                    <a:pt x="883042" y="0"/>
                  </a:lnTo>
                  <a:lnTo>
                    <a:pt x="883042" y="1481011"/>
                  </a:lnTo>
                  <a:lnTo>
                    <a:pt x="0" y="1481011"/>
                  </a:lnTo>
                  <a:close/>
                </a:path>
              </a:pathLst>
            </a:custGeom>
            <a:solidFill>
              <a:srgbClr val="FFFDFC"/>
            </a:solidFill>
            <a:ln>
              <a:noFill/>
            </a:ln>
          </p:spPr>
        </p:sp>
        <p:sp>
          <p:nvSpPr>
            <p:cNvPr id="56" name="Google Shape;56;p7"/>
            <p:cNvSpPr txBox="1"/>
            <p:nvPr/>
          </p:nvSpPr>
          <p:spPr>
            <a:xfrm>
              <a:off x="0" y="-38100"/>
              <a:ext cx="882900" cy="15192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7" name="Google Shape;57;p7"/>
          <p:cNvGrpSpPr/>
          <p:nvPr/>
        </p:nvGrpSpPr>
        <p:grpSpPr>
          <a:xfrm>
            <a:off x="13372802" y="2542254"/>
            <a:ext cx="3352822" cy="5768250"/>
            <a:chOff x="0" y="-38100"/>
            <a:chExt cx="883042" cy="1519200"/>
          </a:xfrm>
        </p:grpSpPr>
        <p:sp>
          <p:nvSpPr>
            <p:cNvPr id="58" name="Google Shape;58;p7"/>
            <p:cNvSpPr/>
            <p:nvPr/>
          </p:nvSpPr>
          <p:spPr>
            <a:xfrm>
              <a:off x="0" y="0"/>
              <a:ext cx="883042" cy="1481011"/>
            </a:xfrm>
            <a:custGeom>
              <a:rect b="b" l="l" r="r" t="t"/>
              <a:pathLst>
                <a:path extrusionOk="0" h="1481011" w="883042">
                  <a:moveTo>
                    <a:pt x="0" y="0"/>
                  </a:moveTo>
                  <a:lnTo>
                    <a:pt x="883042" y="0"/>
                  </a:lnTo>
                  <a:lnTo>
                    <a:pt x="883042" y="1481011"/>
                  </a:lnTo>
                  <a:lnTo>
                    <a:pt x="0" y="1481011"/>
                  </a:lnTo>
                  <a:close/>
                </a:path>
              </a:pathLst>
            </a:custGeom>
            <a:solidFill>
              <a:srgbClr val="FFFDFC"/>
            </a:solidFill>
            <a:ln>
              <a:noFill/>
            </a:ln>
          </p:spPr>
        </p:sp>
        <p:sp>
          <p:nvSpPr>
            <p:cNvPr id="59" name="Google Shape;59;p7"/>
            <p:cNvSpPr txBox="1"/>
            <p:nvPr/>
          </p:nvSpPr>
          <p:spPr>
            <a:xfrm>
              <a:off x="0" y="-38100"/>
              <a:ext cx="882900" cy="15192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0" name="Google Shape;60;p7"/>
          <p:cNvSpPr txBox="1"/>
          <p:nvPr>
            <p:ph idx="1" type="body"/>
          </p:nvPr>
        </p:nvSpPr>
        <p:spPr>
          <a:xfrm>
            <a:off x="1338750" y="6352450"/>
            <a:ext cx="2730600" cy="1807800"/>
          </a:xfrm>
          <a:prstGeom prst="rect">
            <a:avLst/>
          </a:prstGeom>
        </p:spPr>
        <p:txBody>
          <a:bodyPr anchorCtr="0" anchor="t" bIns="0" lIns="0" spcFirstLastPara="1" rIns="0" wrap="square" tIns="0">
            <a:noAutofit/>
          </a:bodyPr>
          <a:lstStyle>
            <a:lvl1pPr indent="-361950" lvl="0" marL="457200" rtl="0">
              <a:spcBef>
                <a:spcPts val="640"/>
              </a:spcBef>
              <a:spcAft>
                <a:spcPts val="0"/>
              </a:spcAft>
              <a:buSzPts val="2100"/>
              <a:buChar char="•"/>
              <a:defRPr/>
            </a:lvl1pPr>
            <a:lvl2pPr indent="-361950" lvl="1" marL="914400" rtl="0">
              <a:spcBef>
                <a:spcPts val="560"/>
              </a:spcBef>
              <a:spcAft>
                <a:spcPts val="0"/>
              </a:spcAft>
              <a:buSzPts val="2100"/>
              <a:buChar char="–"/>
              <a:defRPr/>
            </a:lvl2pPr>
            <a:lvl3pPr indent="-361950" lvl="2" marL="1371600" rtl="0">
              <a:spcBef>
                <a:spcPts val="480"/>
              </a:spcBef>
              <a:spcAft>
                <a:spcPts val="0"/>
              </a:spcAft>
              <a:buSzPts val="2100"/>
              <a:buChar char="•"/>
              <a:defRPr/>
            </a:lvl3pPr>
            <a:lvl4pPr indent="-361950" lvl="3" marL="1828800" rtl="0">
              <a:spcBef>
                <a:spcPts val="400"/>
              </a:spcBef>
              <a:spcAft>
                <a:spcPts val="0"/>
              </a:spcAft>
              <a:buSzPts val="2100"/>
              <a:buChar char="–"/>
              <a:defRPr/>
            </a:lvl4pPr>
            <a:lvl5pPr indent="-361950" lvl="4" marL="2286000" rtl="0">
              <a:spcBef>
                <a:spcPts val="400"/>
              </a:spcBef>
              <a:spcAft>
                <a:spcPts val="0"/>
              </a:spcAft>
              <a:buSzPts val="2100"/>
              <a:buChar char="»"/>
              <a:defRPr/>
            </a:lvl5pPr>
            <a:lvl6pPr indent="-361950" lvl="5" marL="2743200" rtl="0">
              <a:spcBef>
                <a:spcPts val="400"/>
              </a:spcBef>
              <a:spcAft>
                <a:spcPts val="0"/>
              </a:spcAft>
              <a:buSzPts val="2100"/>
              <a:buChar char="•"/>
              <a:defRPr/>
            </a:lvl6pPr>
            <a:lvl7pPr indent="-361950" lvl="6" marL="3200400" rtl="0">
              <a:spcBef>
                <a:spcPts val="400"/>
              </a:spcBef>
              <a:spcAft>
                <a:spcPts val="0"/>
              </a:spcAft>
              <a:buSzPts val="2100"/>
              <a:buChar char="•"/>
              <a:defRPr/>
            </a:lvl7pPr>
            <a:lvl8pPr indent="-361950" lvl="7" marL="3657600" rtl="0">
              <a:spcBef>
                <a:spcPts val="400"/>
              </a:spcBef>
              <a:spcAft>
                <a:spcPts val="0"/>
              </a:spcAft>
              <a:buSzPts val="2100"/>
              <a:buChar char="•"/>
              <a:defRPr/>
            </a:lvl8pPr>
            <a:lvl9pPr indent="-361950" lvl="8" marL="4114800" rtl="0">
              <a:spcBef>
                <a:spcPts val="400"/>
              </a:spcBef>
              <a:spcAft>
                <a:spcPts val="0"/>
              </a:spcAft>
              <a:buSzPts val="2100"/>
              <a:buChar char="•"/>
              <a:defRPr/>
            </a:lvl9pPr>
          </a:lstStyle>
          <a:p/>
        </p:txBody>
      </p:sp>
      <p:sp>
        <p:nvSpPr>
          <p:cNvPr id="61" name="Google Shape;61;p7"/>
          <p:cNvSpPr txBox="1"/>
          <p:nvPr>
            <p:ph idx="2" type="subTitle"/>
          </p:nvPr>
        </p:nvSpPr>
        <p:spPr>
          <a:xfrm>
            <a:off x="1338750" y="5702000"/>
            <a:ext cx="2730600" cy="540600"/>
          </a:xfrm>
          <a:prstGeom prst="rect">
            <a:avLst/>
          </a:prstGeom>
        </p:spPr>
        <p:txBody>
          <a:bodyPr anchorCtr="0" anchor="t" bIns="0" lIns="0" spcFirstLastPara="1" rIns="0" wrap="square" tIns="0">
            <a:noAutofit/>
          </a:bodyPr>
          <a:lstStyle>
            <a:lvl1pPr lvl="0" rtl="0">
              <a:spcBef>
                <a:spcPts val="640"/>
              </a:spcBef>
              <a:spcAft>
                <a:spcPts val="0"/>
              </a:spcAft>
              <a:buClr>
                <a:srgbClr val="7B5325"/>
              </a:buClr>
              <a:buSzPts val="3600"/>
              <a:buNone/>
              <a:defRPr b="1" sz="3600">
                <a:solidFill>
                  <a:srgbClr val="7B5325"/>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p:txBody>
      </p:sp>
      <p:sp>
        <p:nvSpPr>
          <p:cNvPr id="62" name="Google Shape;62;p7"/>
          <p:cNvSpPr txBox="1"/>
          <p:nvPr>
            <p:ph idx="3" type="body"/>
          </p:nvPr>
        </p:nvSpPr>
        <p:spPr>
          <a:xfrm>
            <a:off x="5454513" y="6352450"/>
            <a:ext cx="2730600" cy="1807800"/>
          </a:xfrm>
          <a:prstGeom prst="rect">
            <a:avLst/>
          </a:prstGeom>
        </p:spPr>
        <p:txBody>
          <a:bodyPr anchorCtr="0" anchor="t" bIns="0" lIns="0" spcFirstLastPara="1" rIns="0" wrap="square" tIns="0">
            <a:noAutofit/>
          </a:bodyPr>
          <a:lstStyle>
            <a:lvl1pPr indent="-361950" lvl="0" marL="457200" rtl="0">
              <a:spcBef>
                <a:spcPts val="640"/>
              </a:spcBef>
              <a:spcAft>
                <a:spcPts val="0"/>
              </a:spcAft>
              <a:buSzPts val="2100"/>
              <a:buChar char="•"/>
              <a:defRPr/>
            </a:lvl1pPr>
            <a:lvl2pPr indent="-361950" lvl="1" marL="914400" rtl="0">
              <a:spcBef>
                <a:spcPts val="560"/>
              </a:spcBef>
              <a:spcAft>
                <a:spcPts val="0"/>
              </a:spcAft>
              <a:buSzPts val="2100"/>
              <a:buChar char="–"/>
              <a:defRPr/>
            </a:lvl2pPr>
            <a:lvl3pPr indent="-361950" lvl="2" marL="1371600" rtl="0">
              <a:spcBef>
                <a:spcPts val="480"/>
              </a:spcBef>
              <a:spcAft>
                <a:spcPts val="0"/>
              </a:spcAft>
              <a:buSzPts val="2100"/>
              <a:buChar char="•"/>
              <a:defRPr/>
            </a:lvl3pPr>
            <a:lvl4pPr indent="-361950" lvl="3" marL="1828800" rtl="0">
              <a:spcBef>
                <a:spcPts val="400"/>
              </a:spcBef>
              <a:spcAft>
                <a:spcPts val="0"/>
              </a:spcAft>
              <a:buSzPts val="2100"/>
              <a:buChar char="–"/>
              <a:defRPr/>
            </a:lvl4pPr>
            <a:lvl5pPr indent="-361950" lvl="4" marL="2286000" rtl="0">
              <a:spcBef>
                <a:spcPts val="400"/>
              </a:spcBef>
              <a:spcAft>
                <a:spcPts val="0"/>
              </a:spcAft>
              <a:buSzPts val="2100"/>
              <a:buChar char="»"/>
              <a:defRPr/>
            </a:lvl5pPr>
            <a:lvl6pPr indent="-361950" lvl="5" marL="2743200" rtl="0">
              <a:spcBef>
                <a:spcPts val="400"/>
              </a:spcBef>
              <a:spcAft>
                <a:spcPts val="0"/>
              </a:spcAft>
              <a:buSzPts val="2100"/>
              <a:buChar char="•"/>
              <a:defRPr/>
            </a:lvl6pPr>
            <a:lvl7pPr indent="-361950" lvl="6" marL="3200400" rtl="0">
              <a:spcBef>
                <a:spcPts val="400"/>
              </a:spcBef>
              <a:spcAft>
                <a:spcPts val="0"/>
              </a:spcAft>
              <a:buSzPts val="2100"/>
              <a:buChar char="•"/>
              <a:defRPr/>
            </a:lvl7pPr>
            <a:lvl8pPr indent="-361950" lvl="7" marL="3657600" rtl="0">
              <a:spcBef>
                <a:spcPts val="400"/>
              </a:spcBef>
              <a:spcAft>
                <a:spcPts val="0"/>
              </a:spcAft>
              <a:buSzPts val="2100"/>
              <a:buChar char="•"/>
              <a:defRPr/>
            </a:lvl8pPr>
            <a:lvl9pPr indent="-361950" lvl="8" marL="4114800" rtl="0">
              <a:spcBef>
                <a:spcPts val="400"/>
              </a:spcBef>
              <a:spcAft>
                <a:spcPts val="0"/>
              </a:spcAft>
              <a:buSzPts val="2100"/>
              <a:buChar char="•"/>
              <a:defRPr/>
            </a:lvl9pPr>
          </a:lstStyle>
          <a:p/>
        </p:txBody>
      </p:sp>
      <p:sp>
        <p:nvSpPr>
          <p:cNvPr id="63" name="Google Shape;63;p7"/>
          <p:cNvSpPr txBox="1"/>
          <p:nvPr>
            <p:ph idx="4" type="subTitle"/>
          </p:nvPr>
        </p:nvSpPr>
        <p:spPr>
          <a:xfrm>
            <a:off x="5454513" y="5702000"/>
            <a:ext cx="2730600" cy="540600"/>
          </a:xfrm>
          <a:prstGeom prst="rect">
            <a:avLst/>
          </a:prstGeom>
        </p:spPr>
        <p:txBody>
          <a:bodyPr anchorCtr="0" anchor="t" bIns="0" lIns="0" spcFirstLastPara="1" rIns="0" wrap="square" tIns="0">
            <a:noAutofit/>
          </a:bodyPr>
          <a:lstStyle>
            <a:lvl1pPr lvl="0" rtl="0">
              <a:spcBef>
                <a:spcPts val="640"/>
              </a:spcBef>
              <a:spcAft>
                <a:spcPts val="0"/>
              </a:spcAft>
              <a:buClr>
                <a:srgbClr val="7B5325"/>
              </a:buClr>
              <a:buSzPts val="3600"/>
              <a:buNone/>
              <a:defRPr b="1" sz="3600">
                <a:solidFill>
                  <a:srgbClr val="7B5325"/>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p:txBody>
      </p:sp>
      <p:sp>
        <p:nvSpPr>
          <p:cNvPr id="64" name="Google Shape;64;p7"/>
          <p:cNvSpPr txBox="1"/>
          <p:nvPr>
            <p:ph idx="5" type="body"/>
          </p:nvPr>
        </p:nvSpPr>
        <p:spPr>
          <a:xfrm>
            <a:off x="9569213" y="6352450"/>
            <a:ext cx="2730600" cy="1807800"/>
          </a:xfrm>
          <a:prstGeom prst="rect">
            <a:avLst/>
          </a:prstGeom>
        </p:spPr>
        <p:txBody>
          <a:bodyPr anchorCtr="0" anchor="t" bIns="0" lIns="0" spcFirstLastPara="1" rIns="0" wrap="square" tIns="0">
            <a:noAutofit/>
          </a:bodyPr>
          <a:lstStyle>
            <a:lvl1pPr indent="-361950" lvl="0" marL="457200" rtl="0">
              <a:spcBef>
                <a:spcPts val="640"/>
              </a:spcBef>
              <a:spcAft>
                <a:spcPts val="0"/>
              </a:spcAft>
              <a:buSzPts val="2100"/>
              <a:buChar char="•"/>
              <a:defRPr/>
            </a:lvl1pPr>
            <a:lvl2pPr indent="-361950" lvl="1" marL="914400" rtl="0">
              <a:spcBef>
                <a:spcPts val="560"/>
              </a:spcBef>
              <a:spcAft>
                <a:spcPts val="0"/>
              </a:spcAft>
              <a:buSzPts val="2100"/>
              <a:buChar char="–"/>
              <a:defRPr/>
            </a:lvl2pPr>
            <a:lvl3pPr indent="-361950" lvl="2" marL="1371600" rtl="0">
              <a:spcBef>
                <a:spcPts val="480"/>
              </a:spcBef>
              <a:spcAft>
                <a:spcPts val="0"/>
              </a:spcAft>
              <a:buSzPts val="2100"/>
              <a:buChar char="•"/>
              <a:defRPr/>
            </a:lvl3pPr>
            <a:lvl4pPr indent="-361950" lvl="3" marL="1828800" rtl="0">
              <a:spcBef>
                <a:spcPts val="400"/>
              </a:spcBef>
              <a:spcAft>
                <a:spcPts val="0"/>
              </a:spcAft>
              <a:buSzPts val="2100"/>
              <a:buChar char="–"/>
              <a:defRPr/>
            </a:lvl4pPr>
            <a:lvl5pPr indent="-361950" lvl="4" marL="2286000" rtl="0">
              <a:spcBef>
                <a:spcPts val="400"/>
              </a:spcBef>
              <a:spcAft>
                <a:spcPts val="0"/>
              </a:spcAft>
              <a:buSzPts val="2100"/>
              <a:buChar char="»"/>
              <a:defRPr/>
            </a:lvl5pPr>
            <a:lvl6pPr indent="-361950" lvl="5" marL="2743200" rtl="0">
              <a:spcBef>
                <a:spcPts val="400"/>
              </a:spcBef>
              <a:spcAft>
                <a:spcPts val="0"/>
              </a:spcAft>
              <a:buSzPts val="2100"/>
              <a:buChar char="•"/>
              <a:defRPr/>
            </a:lvl6pPr>
            <a:lvl7pPr indent="-361950" lvl="6" marL="3200400" rtl="0">
              <a:spcBef>
                <a:spcPts val="400"/>
              </a:spcBef>
              <a:spcAft>
                <a:spcPts val="0"/>
              </a:spcAft>
              <a:buSzPts val="2100"/>
              <a:buChar char="•"/>
              <a:defRPr/>
            </a:lvl7pPr>
            <a:lvl8pPr indent="-361950" lvl="7" marL="3657600" rtl="0">
              <a:spcBef>
                <a:spcPts val="400"/>
              </a:spcBef>
              <a:spcAft>
                <a:spcPts val="0"/>
              </a:spcAft>
              <a:buSzPts val="2100"/>
              <a:buChar char="•"/>
              <a:defRPr/>
            </a:lvl8pPr>
            <a:lvl9pPr indent="-361950" lvl="8" marL="4114800" rtl="0">
              <a:spcBef>
                <a:spcPts val="400"/>
              </a:spcBef>
              <a:spcAft>
                <a:spcPts val="0"/>
              </a:spcAft>
              <a:buSzPts val="2100"/>
              <a:buChar char="•"/>
              <a:defRPr/>
            </a:lvl9pPr>
          </a:lstStyle>
          <a:p/>
        </p:txBody>
      </p:sp>
      <p:sp>
        <p:nvSpPr>
          <p:cNvPr id="65" name="Google Shape;65;p7"/>
          <p:cNvSpPr txBox="1"/>
          <p:nvPr>
            <p:ph idx="6" type="subTitle"/>
          </p:nvPr>
        </p:nvSpPr>
        <p:spPr>
          <a:xfrm>
            <a:off x="9569213" y="5702000"/>
            <a:ext cx="2730600" cy="540600"/>
          </a:xfrm>
          <a:prstGeom prst="rect">
            <a:avLst/>
          </a:prstGeom>
        </p:spPr>
        <p:txBody>
          <a:bodyPr anchorCtr="0" anchor="t" bIns="0" lIns="0" spcFirstLastPara="1" rIns="0" wrap="square" tIns="0">
            <a:noAutofit/>
          </a:bodyPr>
          <a:lstStyle>
            <a:lvl1pPr lvl="0" rtl="0">
              <a:spcBef>
                <a:spcPts val="640"/>
              </a:spcBef>
              <a:spcAft>
                <a:spcPts val="0"/>
              </a:spcAft>
              <a:buClr>
                <a:srgbClr val="7B5325"/>
              </a:buClr>
              <a:buSzPts val="3600"/>
              <a:buNone/>
              <a:defRPr b="1" sz="3600">
                <a:solidFill>
                  <a:srgbClr val="7B5325"/>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p:txBody>
      </p:sp>
      <p:sp>
        <p:nvSpPr>
          <p:cNvPr id="66" name="Google Shape;66;p7"/>
          <p:cNvSpPr txBox="1"/>
          <p:nvPr>
            <p:ph idx="7" type="body"/>
          </p:nvPr>
        </p:nvSpPr>
        <p:spPr>
          <a:xfrm>
            <a:off x="13683900" y="6352450"/>
            <a:ext cx="2730600" cy="1807800"/>
          </a:xfrm>
          <a:prstGeom prst="rect">
            <a:avLst/>
          </a:prstGeom>
        </p:spPr>
        <p:txBody>
          <a:bodyPr anchorCtr="0" anchor="t" bIns="0" lIns="0" spcFirstLastPara="1" rIns="0" wrap="square" tIns="0">
            <a:noAutofit/>
          </a:bodyPr>
          <a:lstStyle>
            <a:lvl1pPr indent="-361950" lvl="0" marL="457200" rtl="0">
              <a:spcBef>
                <a:spcPts val="640"/>
              </a:spcBef>
              <a:spcAft>
                <a:spcPts val="0"/>
              </a:spcAft>
              <a:buSzPts val="2100"/>
              <a:buChar char="•"/>
              <a:defRPr/>
            </a:lvl1pPr>
            <a:lvl2pPr indent="-361950" lvl="1" marL="914400" rtl="0">
              <a:spcBef>
                <a:spcPts val="560"/>
              </a:spcBef>
              <a:spcAft>
                <a:spcPts val="0"/>
              </a:spcAft>
              <a:buSzPts val="2100"/>
              <a:buChar char="–"/>
              <a:defRPr/>
            </a:lvl2pPr>
            <a:lvl3pPr indent="-361950" lvl="2" marL="1371600" rtl="0">
              <a:spcBef>
                <a:spcPts val="480"/>
              </a:spcBef>
              <a:spcAft>
                <a:spcPts val="0"/>
              </a:spcAft>
              <a:buSzPts val="2100"/>
              <a:buChar char="•"/>
              <a:defRPr/>
            </a:lvl3pPr>
            <a:lvl4pPr indent="-361950" lvl="3" marL="1828800" rtl="0">
              <a:spcBef>
                <a:spcPts val="400"/>
              </a:spcBef>
              <a:spcAft>
                <a:spcPts val="0"/>
              </a:spcAft>
              <a:buSzPts val="2100"/>
              <a:buChar char="–"/>
              <a:defRPr/>
            </a:lvl4pPr>
            <a:lvl5pPr indent="-361950" lvl="4" marL="2286000" rtl="0">
              <a:spcBef>
                <a:spcPts val="400"/>
              </a:spcBef>
              <a:spcAft>
                <a:spcPts val="0"/>
              </a:spcAft>
              <a:buSzPts val="2100"/>
              <a:buChar char="»"/>
              <a:defRPr/>
            </a:lvl5pPr>
            <a:lvl6pPr indent="-361950" lvl="5" marL="2743200" rtl="0">
              <a:spcBef>
                <a:spcPts val="400"/>
              </a:spcBef>
              <a:spcAft>
                <a:spcPts val="0"/>
              </a:spcAft>
              <a:buSzPts val="2100"/>
              <a:buChar char="•"/>
              <a:defRPr/>
            </a:lvl6pPr>
            <a:lvl7pPr indent="-361950" lvl="6" marL="3200400" rtl="0">
              <a:spcBef>
                <a:spcPts val="400"/>
              </a:spcBef>
              <a:spcAft>
                <a:spcPts val="0"/>
              </a:spcAft>
              <a:buSzPts val="2100"/>
              <a:buChar char="•"/>
              <a:defRPr/>
            </a:lvl7pPr>
            <a:lvl8pPr indent="-361950" lvl="7" marL="3657600" rtl="0">
              <a:spcBef>
                <a:spcPts val="400"/>
              </a:spcBef>
              <a:spcAft>
                <a:spcPts val="0"/>
              </a:spcAft>
              <a:buSzPts val="2100"/>
              <a:buChar char="•"/>
              <a:defRPr/>
            </a:lvl8pPr>
            <a:lvl9pPr indent="-361950" lvl="8" marL="4114800" rtl="0">
              <a:spcBef>
                <a:spcPts val="400"/>
              </a:spcBef>
              <a:spcAft>
                <a:spcPts val="0"/>
              </a:spcAft>
              <a:buSzPts val="2100"/>
              <a:buChar char="•"/>
              <a:defRPr/>
            </a:lvl9pPr>
          </a:lstStyle>
          <a:p/>
        </p:txBody>
      </p:sp>
      <p:sp>
        <p:nvSpPr>
          <p:cNvPr id="67" name="Google Shape;67;p7"/>
          <p:cNvSpPr txBox="1"/>
          <p:nvPr>
            <p:ph idx="8" type="subTitle"/>
          </p:nvPr>
        </p:nvSpPr>
        <p:spPr>
          <a:xfrm>
            <a:off x="13683900" y="5702000"/>
            <a:ext cx="2730600" cy="540600"/>
          </a:xfrm>
          <a:prstGeom prst="rect">
            <a:avLst/>
          </a:prstGeom>
        </p:spPr>
        <p:txBody>
          <a:bodyPr anchorCtr="0" anchor="t" bIns="0" lIns="0" spcFirstLastPara="1" rIns="0" wrap="square" tIns="0">
            <a:noAutofit/>
          </a:bodyPr>
          <a:lstStyle>
            <a:lvl1pPr lvl="0" rtl="0">
              <a:spcBef>
                <a:spcPts val="640"/>
              </a:spcBef>
              <a:spcAft>
                <a:spcPts val="0"/>
              </a:spcAft>
              <a:buClr>
                <a:srgbClr val="7B5325"/>
              </a:buClr>
              <a:buSzPts val="3600"/>
              <a:buNone/>
              <a:defRPr b="1" sz="3600">
                <a:solidFill>
                  <a:srgbClr val="7B5325"/>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CUSTOM_3">
    <p:spTree>
      <p:nvGrpSpPr>
        <p:cNvPr id="68" name="Shape 68"/>
        <p:cNvGrpSpPr/>
        <p:nvPr/>
      </p:nvGrpSpPr>
      <p:grpSpPr>
        <a:xfrm>
          <a:off x="0" y="0"/>
          <a:ext cx="0" cy="0"/>
          <a:chOff x="0" y="0"/>
          <a:chExt cx="0" cy="0"/>
        </a:xfrm>
      </p:grpSpPr>
      <p:sp>
        <p:nvSpPr>
          <p:cNvPr id="69" name="Google Shape;69;p8"/>
          <p:cNvSpPr/>
          <p:nvPr>
            <p:ph idx="2" type="pic"/>
          </p:nvPr>
        </p:nvSpPr>
        <p:spPr>
          <a:xfrm>
            <a:off x="0" y="50"/>
            <a:ext cx="18288000" cy="5646000"/>
          </a:xfrm>
          <a:prstGeom prst="rect">
            <a:avLst/>
          </a:prstGeom>
          <a:noFill/>
          <a:ln>
            <a:noFill/>
          </a:ln>
        </p:spPr>
      </p:sp>
      <p:grpSp>
        <p:nvGrpSpPr>
          <p:cNvPr id="70" name="Google Shape;70;p8"/>
          <p:cNvGrpSpPr/>
          <p:nvPr/>
        </p:nvGrpSpPr>
        <p:grpSpPr>
          <a:xfrm>
            <a:off x="1028700" y="3490424"/>
            <a:ext cx="16230707" cy="5490819"/>
            <a:chOff x="0" y="-38100"/>
            <a:chExt cx="4274726" cy="1446132"/>
          </a:xfrm>
        </p:grpSpPr>
        <p:sp>
          <p:nvSpPr>
            <p:cNvPr id="71" name="Google Shape;71;p8"/>
            <p:cNvSpPr/>
            <p:nvPr/>
          </p:nvSpPr>
          <p:spPr>
            <a:xfrm>
              <a:off x="0" y="0"/>
              <a:ext cx="4274726" cy="1408032"/>
            </a:xfrm>
            <a:custGeom>
              <a:rect b="b" l="l" r="r" t="t"/>
              <a:pathLst>
                <a:path extrusionOk="0" h="1408032" w="4274726">
                  <a:moveTo>
                    <a:pt x="0" y="0"/>
                  </a:moveTo>
                  <a:lnTo>
                    <a:pt x="4274726" y="0"/>
                  </a:lnTo>
                  <a:lnTo>
                    <a:pt x="4274726" y="1408032"/>
                  </a:lnTo>
                  <a:lnTo>
                    <a:pt x="0" y="1408032"/>
                  </a:lnTo>
                  <a:close/>
                </a:path>
              </a:pathLst>
            </a:custGeom>
            <a:solidFill>
              <a:srgbClr val="FFFDFC"/>
            </a:solidFill>
            <a:ln>
              <a:noFill/>
            </a:ln>
          </p:spPr>
        </p:sp>
        <p:sp>
          <p:nvSpPr>
            <p:cNvPr id="72" name="Google Shape;72;p8"/>
            <p:cNvSpPr txBox="1"/>
            <p:nvPr/>
          </p:nvSpPr>
          <p:spPr>
            <a:xfrm>
              <a:off x="0" y="-38100"/>
              <a:ext cx="4274700" cy="1446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3" name="Google Shape;73;p8"/>
          <p:cNvSpPr txBox="1"/>
          <p:nvPr>
            <p:ph type="title"/>
          </p:nvPr>
        </p:nvSpPr>
        <p:spPr>
          <a:xfrm>
            <a:off x="1665950" y="4572000"/>
            <a:ext cx="5825400" cy="1143000"/>
          </a:xfrm>
          <a:prstGeom prst="rect">
            <a:avLst/>
          </a:prstGeom>
        </p:spPr>
        <p:txBody>
          <a:bodyPr anchorCtr="0" anchor="t" bIns="0" lIns="0" spcFirstLastPara="1" rIns="0" wrap="square" tIns="0">
            <a:noAutofit/>
          </a:bodyPr>
          <a:lstStyle>
            <a:lvl1pPr lvl="0" rtl="0" algn="l">
              <a:spcBef>
                <a:spcPts val="0"/>
              </a:spcBef>
              <a:spcAft>
                <a:spcPts val="0"/>
              </a:spcAft>
              <a:buSzPts val="7200"/>
              <a:buNone/>
              <a:defRPr/>
            </a:lvl1pPr>
            <a:lvl2pPr lvl="1" rtl="0">
              <a:spcBef>
                <a:spcPts val="0"/>
              </a:spcBef>
              <a:spcAft>
                <a:spcPts val="0"/>
              </a:spcAft>
              <a:buSzPts val="7200"/>
              <a:buNone/>
              <a:defRPr/>
            </a:lvl2pPr>
            <a:lvl3pPr lvl="2" rtl="0">
              <a:spcBef>
                <a:spcPts val="0"/>
              </a:spcBef>
              <a:spcAft>
                <a:spcPts val="0"/>
              </a:spcAft>
              <a:buSzPts val="7200"/>
              <a:buNone/>
              <a:defRPr/>
            </a:lvl3pPr>
            <a:lvl4pPr lvl="3" rtl="0">
              <a:spcBef>
                <a:spcPts val="0"/>
              </a:spcBef>
              <a:spcAft>
                <a:spcPts val="0"/>
              </a:spcAft>
              <a:buSzPts val="7200"/>
              <a:buNone/>
              <a:defRPr/>
            </a:lvl4pPr>
            <a:lvl5pPr lvl="4" rtl="0">
              <a:spcBef>
                <a:spcPts val="0"/>
              </a:spcBef>
              <a:spcAft>
                <a:spcPts val="0"/>
              </a:spcAft>
              <a:buSzPts val="7200"/>
              <a:buNone/>
              <a:defRPr/>
            </a:lvl5pPr>
            <a:lvl6pPr lvl="5" rtl="0">
              <a:spcBef>
                <a:spcPts val="0"/>
              </a:spcBef>
              <a:spcAft>
                <a:spcPts val="0"/>
              </a:spcAft>
              <a:buSzPts val="7200"/>
              <a:buNone/>
              <a:defRPr/>
            </a:lvl6pPr>
            <a:lvl7pPr lvl="6" rtl="0">
              <a:spcBef>
                <a:spcPts val="0"/>
              </a:spcBef>
              <a:spcAft>
                <a:spcPts val="0"/>
              </a:spcAft>
              <a:buSzPts val="7200"/>
              <a:buNone/>
              <a:defRPr/>
            </a:lvl7pPr>
            <a:lvl8pPr lvl="7" rtl="0">
              <a:spcBef>
                <a:spcPts val="0"/>
              </a:spcBef>
              <a:spcAft>
                <a:spcPts val="0"/>
              </a:spcAft>
              <a:buSzPts val="7200"/>
              <a:buNone/>
              <a:defRPr/>
            </a:lvl8pPr>
            <a:lvl9pPr lvl="8" rtl="0">
              <a:spcBef>
                <a:spcPts val="0"/>
              </a:spcBef>
              <a:spcAft>
                <a:spcPts val="0"/>
              </a:spcAft>
              <a:buSzPts val="7200"/>
              <a:buNone/>
              <a:defRPr/>
            </a:lvl9pPr>
          </a:lstStyle>
          <a:p/>
        </p:txBody>
      </p:sp>
      <p:sp>
        <p:nvSpPr>
          <p:cNvPr id="74" name="Google Shape;74;p8"/>
          <p:cNvSpPr txBox="1"/>
          <p:nvPr>
            <p:ph idx="1" type="body"/>
          </p:nvPr>
        </p:nvSpPr>
        <p:spPr>
          <a:xfrm>
            <a:off x="8212100" y="4572000"/>
            <a:ext cx="3846300" cy="3659400"/>
          </a:xfrm>
          <a:prstGeom prst="rect">
            <a:avLst/>
          </a:prstGeom>
        </p:spPr>
        <p:txBody>
          <a:bodyPr anchorCtr="0" anchor="t" bIns="0" lIns="0" spcFirstLastPara="1" rIns="0" wrap="square" tIns="0">
            <a:noAutofit/>
          </a:bodyPr>
          <a:lstStyle>
            <a:lvl1pPr indent="-361950" lvl="0" marL="457200" rtl="0">
              <a:spcBef>
                <a:spcPts val="640"/>
              </a:spcBef>
              <a:spcAft>
                <a:spcPts val="0"/>
              </a:spcAft>
              <a:buSzPts val="2100"/>
              <a:buChar char="•"/>
              <a:defRPr/>
            </a:lvl1pPr>
            <a:lvl2pPr indent="-361950" lvl="1" marL="914400" rtl="0">
              <a:spcBef>
                <a:spcPts val="560"/>
              </a:spcBef>
              <a:spcAft>
                <a:spcPts val="0"/>
              </a:spcAft>
              <a:buSzPts val="2100"/>
              <a:buChar char="–"/>
              <a:defRPr/>
            </a:lvl2pPr>
            <a:lvl3pPr indent="-361950" lvl="2" marL="1371600" rtl="0">
              <a:spcBef>
                <a:spcPts val="480"/>
              </a:spcBef>
              <a:spcAft>
                <a:spcPts val="0"/>
              </a:spcAft>
              <a:buSzPts val="2100"/>
              <a:buChar char="•"/>
              <a:defRPr/>
            </a:lvl3pPr>
            <a:lvl4pPr indent="-361950" lvl="3" marL="1828800" rtl="0">
              <a:spcBef>
                <a:spcPts val="400"/>
              </a:spcBef>
              <a:spcAft>
                <a:spcPts val="0"/>
              </a:spcAft>
              <a:buSzPts val="2100"/>
              <a:buChar char="–"/>
              <a:defRPr/>
            </a:lvl4pPr>
            <a:lvl5pPr indent="-361950" lvl="4" marL="2286000" rtl="0">
              <a:spcBef>
                <a:spcPts val="400"/>
              </a:spcBef>
              <a:spcAft>
                <a:spcPts val="0"/>
              </a:spcAft>
              <a:buSzPts val="2100"/>
              <a:buChar char="»"/>
              <a:defRPr/>
            </a:lvl5pPr>
            <a:lvl6pPr indent="-361950" lvl="5" marL="2743200" rtl="0">
              <a:spcBef>
                <a:spcPts val="400"/>
              </a:spcBef>
              <a:spcAft>
                <a:spcPts val="0"/>
              </a:spcAft>
              <a:buSzPts val="2100"/>
              <a:buChar char="•"/>
              <a:defRPr/>
            </a:lvl6pPr>
            <a:lvl7pPr indent="-361950" lvl="6" marL="3200400" rtl="0">
              <a:spcBef>
                <a:spcPts val="400"/>
              </a:spcBef>
              <a:spcAft>
                <a:spcPts val="0"/>
              </a:spcAft>
              <a:buSzPts val="2100"/>
              <a:buChar char="•"/>
              <a:defRPr/>
            </a:lvl7pPr>
            <a:lvl8pPr indent="-361950" lvl="7" marL="3657600" rtl="0">
              <a:spcBef>
                <a:spcPts val="400"/>
              </a:spcBef>
              <a:spcAft>
                <a:spcPts val="0"/>
              </a:spcAft>
              <a:buSzPts val="2100"/>
              <a:buChar char="•"/>
              <a:defRPr/>
            </a:lvl8pPr>
            <a:lvl9pPr indent="-361950" lvl="8" marL="4114800" rtl="0">
              <a:spcBef>
                <a:spcPts val="400"/>
              </a:spcBef>
              <a:spcAft>
                <a:spcPts val="0"/>
              </a:spcAft>
              <a:buSzPts val="2100"/>
              <a:buChar char="•"/>
              <a:defRPr/>
            </a:lvl9pPr>
          </a:lstStyle>
          <a:p/>
        </p:txBody>
      </p:sp>
      <p:sp>
        <p:nvSpPr>
          <p:cNvPr id="75" name="Google Shape;75;p8"/>
          <p:cNvSpPr txBox="1"/>
          <p:nvPr>
            <p:ph idx="3" type="body"/>
          </p:nvPr>
        </p:nvSpPr>
        <p:spPr>
          <a:xfrm>
            <a:off x="12779150" y="4572000"/>
            <a:ext cx="3846300" cy="3659400"/>
          </a:xfrm>
          <a:prstGeom prst="rect">
            <a:avLst/>
          </a:prstGeom>
        </p:spPr>
        <p:txBody>
          <a:bodyPr anchorCtr="0" anchor="t" bIns="0" lIns="0" spcFirstLastPara="1" rIns="0" wrap="square" tIns="0">
            <a:noAutofit/>
          </a:bodyPr>
          <a:lstStyle>
            <a:lvl1pPr indent="-361950" lvl="0" marL="457200" rtl="0">
              <a:spcBef>
                <a:spcPts val="640"/>
              </a:spcBef>
              <a:spcAft>
                <a:spcPts val="0"/>
              </a:spcAft>
              <a:buSzPts val="2100"/>
              <a:buChar char="•"/>
              <a:defRPr/>
            </a:lvl1pPr>
            <a:lvl2pPr indent="-361950" lvl="1" marL="914400" rtl="0">
              <a:spcBef>
                <a:spcPts val="560"/>
              </a:spcBef>
              <a:spcAft>
                <a:spcPts val="0"/>
              </a:spcAft>
              <a:buSzPts val="2100"/>
              <a:buChar char="–"/>
              <a:defRPr/>
            </a:lvl2pPr>
            <a:lvl3pPr indent="-361950" lvl="2" marL="1371600" rtl="0">
              <a:spcBef>
                <a:spcPts val="480"/>
              </a:spcBef>
              <a:spcAft>
                <a:spcPts val="0"/>
              </a:spcAft>
              <a:buSzPts val="2100"/>
              <a:buChar char="•"/>
              <a:defRPr/>
            </a:lvl3pPr>
            <a:lvl4pPr indent="-361950" lvl="3" marL="1828800" rtl="0">
              <a:spcBef>
                <a:spcPts val="400"/>
              </a:spcBef>
              <a:spcAft>
                <a:spcPts val="0"/>
              </a:spcAft>
              <a:buSzPts val="2100"/>
              <a:buChar char="–"/>
              <a:defRPr/>
            </a:lvl4pPr>
            <a:lvl5pPr indent="-361950" lvl="4" marL="2286000" rtl="0">
              <a:spcBef>
                <a:spcPts val="400"/>
              </a:spcBef>
              <a:spcAft>
                <a:spcPts val="0"/>
              </a:spcAft>
              <a:buSzPts val="2100"/>
              <a:buChar char="»"/>
              <a:defRPr/>
            </a:lvl5pPr>
            <a:lvl6pPr indent="-361950" lvl="5" marL="2743200" rtl="0">
              <a:spcBef>
                <a:spcPts val="400"/>
              </a:spcBef>
              <a:spcAft>
                <a:spcPts val="0"/>
              </a:spcAft>
              <a:buSzPts val="2100"/>
              <a:buChar char="•"/>
              <a:defRPr/>
            </a:lvl6pPr>
            <a:lvl7pPr indent="-361950" lvl="6" marL="3200400" rtl="0">
              <a:spcBef>
                <a:spcPts val="400"/>
              </a:spcBef>
              <a:spcAft>
                <a:spcPts val="0"/>
              </a:spcAft>
              <a:buSzPts val="2100"/>
              <a:buChar char="•"/>
              <a:defRPr/>
            </a:lvl7pPr>
            <a:lvl8pPr indent="-361950" lvl="7" marL="3657600" rtl="0">
              <a:spcBef>
                <a:spcPts val="400"/>
              </a:spcBef>
              <a:spcAft>
                <a:spcPts val="0"/>
              </a:spcAft>
              <a:buSzPts val="2100"/>
              <a:buChar char="•"/>
              <a:defRPr/>
            </a:lvl8pPr>
            <a:lvl9pPr indent="-361950" lvl="8" marL="4114800" rtl="0">
              <a:spcBef>
                <a:spcPts val="400"/>
              </a:spcBef>
              <a:spcAft>
                <a:spcPts val="0"/>
              </a:spcAft>
              <a:buSzPts val="2100"/>
              <a:buChar char="•"/>
              <a:defRPr/>
            </a:lvl9pPr>
          </a:lstStyle>
          <a:p/>
        </p:txBody>
      </p:sp>
      <p:sp>
        <p:nvSpPr>
          <p:cNvPr id="76" name="Google Shape;76;p8"/>
          <p:cNvSpPr txBox="1"/>
          <p:nvPr>
            <p:ph idx="4" type="body"/>
          </p:nvPr>
        </p:nvSpPr>
        <p:spPr>
          <a:xfrm>
            <a:off x="1665950" y="6526400"/>
            <a:ext cx="4950000" cy="1402500"/>
          </a:xfrm>
          <a:prstGeom prst="rect">
            <a:avLst/>
          </a:prstGeom>
        </p:spPr>
        <p:txBody>
          <a:bodyPr anchorCtr="0" anchor="t" bIns="0" lIns="0" spcFirstLastPara="1" rIns="0" wrap="square" tIns="0">
            <a:noAutofit/>
          </a:bodyPr>
          <a:lstStyle>
            <a:lvl1pPr indent="-361950" lvl="0" marL="457200" rtl="0">
              <a:spcBef>
                <a:spcPts val="640"/>
              </a:spcBef>
              <a:spcAft>
                <a:spcPts val="0"/>
              </a:spcAft>
              <a:buSzPts val="2100"/>
              <a:buChar char="•"/>
              <a:defRPr/>
            </a:lvl1pPr>
            <a:lvl2pPr indent="-361950" lvl="1" marL="914400" rtl="0">
              <a:spcBef>
                <a:spcPts val="560"/>
              </a:spcBef>
              <a:spcAft>
                <a:spcPts val="0"/>
              </a:spcAft>
              <a:buSzPts val="2100"/>
              <a:buChar char="–"/>
              <a:defRPr/>
            </a:lvl2pPr>
            <a:lvl3pPr indent="-361950" lvl="2" marL="1371600" rtl="0">
              <a:spcBef>
                <a:spcPts val="480"/>
              </a:spcBef>
              <a:spcAft>
                <a:spcPts val="0"/>
              </a:spcAft>
              <a:buSzPts val="2100"/>
              <a:buChar char="•"/>
              <a:defRPr/>
            </a:lvl3pPr>
            <a:lvl4pPr indent="-361950" lvl="3" marL="1828800" rtl="0">
              <a:spcBef>
                <a:spcPts val="400"/>
              </a:spcBef>
              <a:spcAft>
                <a:spcPts val="0"/>
              </a:spcAft>
              <a:buSzPts val="2100"/>
              <a:buChar char="–"/>
              <a:defRPr/>
            </a:lvl4pPr>
            <a:lvl5pPr indent="-361950" lvl="4" marL="2286000" rtl="0">
              <a:spcBef>
                <a:spcPts val="400"/>
              </a:spcBef>
              <a:spcAft>
                <a:spcPts val="0"/>
              </a:spcAft>
              <a:buSzPts val="2100"/>
              <a:buChar char="»"/>
              <a:defRPr/>
            </a:lvl5pPr>
            <a:lvl6pPr indent="-361950" lvl="5" marL="2743200" rtl="0">
              <a:spcBef>
                <a:spcPts val="400"/>
              </a:spcBef>
              <a:spcAft>
                <a:spcPts val="0"/>
              </a:spcAft>
              <a:buSzPts val="2100"/>
              <a:buChar char="•"/>
              <a:defRPr/>
            </a:lvl6pPr>
            <a:lvl7pPr indent="-361950" lvl="6" marL="3200400" rtl="0">
              <a:spcBef>
                <a:spcPts val="400"/>
              </a:spcBef>
              <a:spcAft>
                <a:spcPts val="0"/>
              </a:spcAft>
              <a:buSzPts val="2100"/>
              <a:buChar char="•"/>
              <a:defRPr/>
            </a:lvl7pPr>
            <a:lvl8pPr indent="-361950" lvl="7" marL="3657600" rtl="0">
              <a:spcBef>
                <a:spcPts val="400"/>
              </a:spcBef>
              <a:spcAft>
                <a:spcPts val="0"/>
              </a:spcAft>
              <a:buSzPts val="2100"/>
              <a:buChar char="•"/>
              <a:defRPr/>
            </a:lvl8pPr>
            <a:lvl9pPr indent="-361950" lvl="8" marL="4114800" rtl="0">
              <a:spcBef>
                <a:spcPts val="400"/>
              </a:spcBef>
              <a:spcAft>
                <a:spcPts val="0"/>
              </a:spcAft>
              <a:buSzPts val="21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CUSTOM_4">
    <p:spTree>
      <p:nvGrpSpPr>
        <p:cNvPr id="77" name="Shape 77"/>
        <p:cNvGrpSpPr/>
        <p:nvPr/>
      </p:nvGrpSpPr>
      <p:grpSpPr>
        <a:xfrm>
          <a:off x="0" y="0"/>
          <a:ext cx="0" cy="0"/>
          <a:chOff x="0" y="0"/>
          <a:chExt cx="0" cy="0"/>
        </a:xfrm>
      </p:grpSpPr>
      <p:grpSp>
        <p:nvGrpSpPr>
          <p:cNvPr id="78" name="Google Shape;78;p9"/>
          <p:cNvGrpSpPr/>
          <p:nvPr/>
        </p:nvGrpSpPr>
        <p:grpSpPr>
          <a:xfrm>
            <a:off x="0" y="5727471"/>
            <a:ext cx="12353381" cy="3780573"/>
            <a:chOff x="0" y="-38100"/>
            <a:chExt cx="3253544" cy="995700"/>
          </a:xfrm>
        </p:grpSpPr>
        <p:sp>
          <p:nvSpPr>
            <p:cNvPr id="79" name="Google Shape;79;p9"/>
            <p:cNvSpPr/>
            <p:nvPr/>
          </p:nvSpPr>
          <p:spPr>
            <a:xfrm>
              <a:off x="0" y="0"/>
              <a:ext cx="3253544" cy="957511"/>
            </a:xfrm>
            <a:custGeom>
              <a:rect b="b" l="l" r="r" t="t"/>
              <a:pathLst>
                <a:path extrusionOk="0" h="957511" w="3253544">
                  <a:moveTo>
                    <a:pt x="0" y="0"/>
                  </a:moveTo>
                  <a:lnTo>
                    <a:pt x="3253544" y="0"/>
                  </a:lnTo>
                  <a:lnTo>
                    <a:pt x="3253544" y="957511"/>
                  </a:lnTo>
                  <a:lnTo>
                    <a:pt x="0" y="957511"/>
                  </a:lnTo>
                  <a:close/>
                </a:path>
              </a:pathLst>
            </a:custGeom>
            <a:solidFill>
              <a:srgbClr val="FFFDFC"/>
            </a:solidFill>
            <a:ln>
              <a:noFill/>
            </a:ln>
          </p:spPr>
        </p:sp>
        <p:sp>
          <p:nvSpPr>
            <p:cNvPr id="80" name="Google Shape;80;p9"/>
            <p:cNvSpPr txBox="1"/>
            <p:nvPr/>
          </p:nvSpPr>
          <p:spPr>
            <a:xfrm>
              <a:off x="0" y="-38100"/>
              <a:ext cx="3253500" cy="9957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1" name="Google Shape;81;p9"/>
          <p:cNvSpPr txBox="1"/>
          <p:nvPr>
            <p:ph idx="1" type="subTitle"/>
          </p:nvPr>
        </p:nvSpPr>
        <p:spPr>
          <a:xfrm>
            <a:off x="1700650" y="1415725"/>
            <a:ext cx="2730600" cy="540600"/>
          </a:xfrm>
          <a:prstGeom prst="rect">
            <a:avLst/>
          </a:prstGeom>
        </p:spPr>
        <p:txBody>
          <a:bodyPr anchorCtr="0" anchor="t" bIns="0" lIns="0" spcFirstLastPara="1" rIns="0" wrap="square" tIns="0">
            <a:noAutofit/>
          </a:bodyPr>
          <a:lstStyle>
            <a:lvl1pPr lvl="0" rtl="0">
              <a:spcBef>
                <a:spcPts val="640"/>
              </a:spcBef>
              <a:spcAft>
                <a:spcPts val="0"/>
              </a:spcAft>
              <a:buClr>
                <a:srgbClr val="7B5325"/>
              </a:buClr>
              <a:buSzPts val="3600"/>
              <a:buNone/>
              <a:defRPr b="1" sz="3600">
                <a:solidFill>
                  <a:srgbClr val="7B5325"/>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p:txBody>
      </p:sp>
      <p:sp>
        <p:nvSpPr>
          <p:cNvPr id="82" name="Google Shape;82;p9"/>
          <p:cNvSpPr txBox="1"/>
          <p:nvPr>
            <p:ph idx="2" type="body"/>
          </p:nvPr>
        </p:nvSpPr>
        <p:spPr>
          <a:xfrm>
            <a:off x="1724800" y="2600075"/>
            <a:ext cx="3999900" cy="2681700"/>
          </a:xfrm>
          <a:prstGeom prst="rect">
            <a:avLst/>
          </a:prstGeom>
        </p:spPr>
        <p:txBody>
          <a:bodyPr anchorCtr="0" anchor="t" bIns="0" lIns="0" spcFirstLastPara="1" rIns="0" wrap="square" tIns="0">
            <a:noAutofit/>
          </a:bodyPr>
          <a:lstStyle>
            <a:lvl1pPr indent="-361950" lvl="0" marL="457200">
              <a:spcBef>
                <a:spcPts val="640"/>
              </a:spcBef>
              <a:spcAft>
                <a:spcPts val="0"/>
              </a:spcAft>
              <a:buSzPts val="2100"/>
              <a:buChar char="•"/>
              <a:defRPr/>
            </a:lvl1pPr>
            <a:lvl2pPr indent="-361950" lvl="1" marL="914400">
              <a:spcBef>
                <a:spcPts val="560"/>
              </a:spcBef>
              <a:spcAft>
                <a:spcPts val="0"/>
              </a:spcAft>
              <a:buSzPts val="2100"/>
              <a:buChar char="–"/>
              <a:defRPr/>
            </a:lvl2pPr>
            <a:lvl3pPr indent="-361950" lvl="2" marL="1371600">
              <a:spcBef>
                <a:spcPts val="480"/>
              </a:spcBef>
              <a:spcAft>
                <a:spcPts val="0"/>
              </a:spcAft>
              <a:buSzPts val="2100"/>
              <a:buChar char="•"/>
              <a:defRPr/>
            </a:lvl3pPr>
            <a:lvl4pPr indent="-361950" lvl="3" marL="1828800">
              <a:spcBef>
                <a:spcPts val="400"/>
              </a:spcBef>
              <a:spcAft>
                <a:spcPts val="0"/>
              </a:spcAft>
              <a:buSzPts val="2100"/>
              <a:buChar char="–"/>
              <a:defRPr/>
            </a:lvl4pPr>
            <a:lvl5pPr indent="-361950" lvl="4" marL="2286000">
              <a:spcBef>
                <a:spcPts val="400"/>
              </a:spcBef>
              <a:spcAft>
                <a:spcPts val="0"/>
              </a:spcAft>
              <a:buSzPts val="2100"/>
              <a:buChar char="»"/>
              <a:defRPr/>
            </a:lvl5pPr>
            <a:lvl6pPr indent="-361950" lvl="5" marL="2743200">
              <a:spcBef>
                <a:spcPts val="400"/>
              </a:spcBef>
              <a:spcAft>
                <a:spcPts val="0"/>
              </a:spcAft>
              <a:buSzPts val="2100"/>
              <a:buChar char="•"/>
              <a:defRPr/>
            </a:lvl6pPr>
            <a:lvl7pPr indent="-361950" lvl="6" marL="3200400">
              <a:spcBef>
                <a:spcPts val="400"/>
              </a:spcBef>
              <a:spcAft>
                <a:spcPts val="0"/>
              </a:spcAft>
              <a:buSzPts val="2100"/>
              <a:buChar char="•"/>
              <a:defRPr/>
            </a:lvl7pPr>
            <a:lvl8pPr indent="-361950" lvl="7" marL="3657600">
              <a:spcBef>
                <a:spcPts val="400"/>
              </a:spcBef>
              <a:spcAft>
                <a:spcPts val="0"/>
              </a:spcAft>
              <a:buSzPts val="2100"/>
              <a:buChar char="•"/>
              <a:defRPr/>
            </a:lvl8pPr>
            <a:lvl9pPr indent="-361950" lvl="8" marL="4114800">
              <a:spcBef>
                <a:spcPts val="400"/>
              </a:spcBef>
              <a:spcAft>
                <a:spcPts val="0"/>
              </a:spcAft>
              <a:buSzPts val="2100"/>
              <a:buChar char="•"/>
              <a:defRPr/>
            </a:lvl9pPr>
          </a:lstStyle>
          <a:p/>
        </p:txBody>
      </p:sp>
      <p:sp>
        <p:nvSpPr>
          <p:cNvPr id="83" name="Google Shape;83;p9"/>
          <p:cNvSpPr txBox="1"/>
          <p:nvPr>
            <p:ph idx="3" type="subTitle"/>
          </p:nvPr>
        </p:nvSpPr>
        <p:spPr>
          <a:xfrm>
            <a:off x="7084775" y="1415725"/>
            <a:ext cx="2730600" cy="540600"/>
          </a:xfrm>
          <a:prstGeom prst="rect">
            <a:avLst/>
          </a:prstGeom>
        </p:spPr>
        <p:txBody>
          <a:bodyPr anchorCtr="0" anchor="t" bIns="0" lIns="0" spcFirstLastPara="1" rIns="0" wrap="square" tIns="0">
            <a:noAutofit/>
          </a:bodyPr>
          <a:lstStyle>
            <a:lvl1pPr lvl="0" rtl="0">
              <a:spcBef>
                <a:spcPts val="640"/>
              </a:spcBef>
              <a:spcAft>
                <a:spcPts val="0"/>
              </a:spcAft>
              <a:buClr>
                <a:srgbClr val="7B5325"/>
              </a:buClr>
              <a:buSzPts val="3600"/>
              <a:buNone/>
              <a:defRPr b="1" sz="3600">
                <a:solidFill>
                  <a:srgbClr val="7B5325"/>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p:txBody>
      </p:sp>
      <p:sp>
        <p:nvSpPr>
          <p:cNvPr id="84" name="Google Shape;84;p9"/>
          <p:cNvSpPr txBox="1"/>
          <p:nvPr>
            <p:ph idx="4" type="body"/>
          </p:nvPr>
        </p:nvSpPr>
        <p:spPr>
          <a:xfrm>
            <a:off x="7108925" y="2600075"/>
            <a:ext cx="3999900" cy="2681700"/>
          </a:xfrm>
          <a:prstGeom prst="rect">
            <a:avLst/>
          </a:prstGeom>
        </p:spPr>
        <p:txBody>
          <a:bodyPr anchorCtr="0" anchor="t" bIns="0" lIns="0" spcFirstLastPara="1" rIns="0" wrap="square" tIns="0">
            <a:noAutofit/>
          </a:bodyPr>
          <a:lstStyle>
            <a:lvl1pPr indent="-361950" lvl="0" marL="457200" rtl="0">
              <a:spcBef>
                <a:spcPts val="640"/>
              </a:spcBef>
              <a:spcAft>
                <a:spcPts val="0"/>
              </a:spcAft>
              <a:buSzPts val="2100"/>
              <a:buChar char="•"/>
              <a:defRPr/>
            </a:lvl1pPr>
            <a:lvl2pPr indent="-361950" lvl="1" marL="914400" rtl="0">
              <a:spcBef>
                <a:spcPts val="560"/>
              </a:spcBef>
              <a:spcAft>
                <a:spcPts val="0"/>
              </a:spcAft>
              <a:buSzPts val="2100"/>
              <a:buChar char="–"/>
              <a:defRPr/>
            </a:lvl2pPr>
            <a:lvl3pPr indent="-361950" lvl="2" marL="1371600" rtl="0">
              <a:spcBef>
                <a:spcPts val="480"/>
              </a:spcBef>
              <a:spcAft>
                <a:spcPts val="0"/>
              </a:spcAft>
              <a:buSzPts val="2100"/>
              <a:buChar char="•"/>
              <a:defRPr/>
            </a:lvl3pPr>
            <a:lvl4pPr indent="-361950" lvl="3" marL="1828800" rtl="0">
              <a:spcBef>
                <a:spcPts val="400"/>
              </a:spcBef>
              <a:spcAft>
                <a:spcPts val="0"/>
              </a:spcAft>
              <a:buSzPts val="2100"/>
              <a:buChar char="–"/>
              <a:defRPr/>
            </a:lvl4pPr>
            <a:lvl5pPr indent="-361950" lvl="4" marL="2286000" rtl="0">
              <a:spcBef>
                <a:spcPts val="400"/>
              </a:spcBef>
              <a:spcAft>
                <a:spcPts val="0"/>
              </a:spcAft>
              <a:buSzPts val="2100"/>
              <a:buChar char="»"/>
              <a:defRPr/>
            </a:lvl5pPr>
            <a:lvl6pPr indent="-361950" lvl="5" marL="2743200" rtl="0">
              <a:spcBef>
                <a:spcPts val="400"/>
              </a:spcBef>
              <a:spcAft>
                <a:spcPts val="0"/>
              </a:spcAft>
              <a:buSzPts val="2100"/>
              <a:buChar char="•"/>
              <a:defRPr/>
            </a:lvl6pPr>
            <a:lvl7pPr indent="-361950" lvl="6" marL="3200400" rtl="0">
              <a:spcBef>
                <a:spcPts val="400"/>
              </a:spcBef>
              <a:spcAft>
                <a:spcPts val="0"/>
              </a:spcAft>
              <a:buSzPts val="2100"/>
              <a:buChar char="•"/>
              <a:defRPr/>
            </a:lvl7pPr>
            <a:lvl8pPr indent="-361950" lvl="7" marL="3657600" rtl="0">
              <a:spcBef>
                <a:spcPts val="400"/>
              </a:spcBef>
              <a:spcAft>
                <a:spcPts val="0"/>
              </a:spcAft>
              <a:buSzPts val="2100"/>
              <a:buChar char="•"/>
              <a:defRPr/>
            </a:lvl8pPr>
            <a:lvl9pPr indent="-361950" lvl="8" marL="4114800" rtl="0">
              <a:spcBef>
                <a:spcPts val="400"/>
              </a:spcBef>
              <a:spcAft>
                <a:spcPts val="0"/>
              </a:spcAft>
              <a:buSzPts val="2100"/>
              <a:buChar char="•"/>
              <a:defRPr/>
            </a:lvl9pPr>
          </a:lstStyle>
          <a:p/>
        </p:txBody>
      </p:sp>
      <p:sp>
        <p:nvSpPr>
          <p:cNvPr id="85" name="Google Shape;85;p9"/>
          <p:cNvSpPr txBox="1"/>
          <p:nvPr>
            <p:ph idx="5" type="subTitle"/>
          </p:nvPr>
        </p:nvSpPr>
        <p:spPr>
          <a:xfrm>
            <a:off x="12493050" y="1415725"/>
            <a:ext cx="2730600" cy="540600"/>
          </a:xfrm>
          <a:prstGeom prst="rect">
            <a:avLst/>
          </a:prstGeom>
        </p:spPr>
        <p:txBody>
          <a:bodyPr anchorCtr="0" anchor="t" bIns="0" lIns="0" spcFirstLastPara="1" rIns="0" wrap="square" tIns="0">
            <a:noAutofit/>
          </a:bodyPr>
          <a:lstStyle>
            <a:lvl1pPr lvl="0" rtl="0">
              <a:spcBef>
                <a:spcPts val="640"/>
              </a:spcBef>
              <a:spcAft>
                <a:spcPts val="0"/>
              </a:spcAft>
              <a:buClr>
                <a:srgbClr val="7B5325"/>
              </a:buClr>
              <a:buSzPts val="3600"/>
              <a:buNone/>
              <a:defRPr b="1" sz="3600">
                <a:solidFill>
                  <a:srgbClr val="7B5325"/>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p:txBody>
      </p:sp>
      <p:sp>
        <p:nvSpPr>
          <p:cNvPr id="86" name="Google Shape;86;p9"/>
          <p:cNvSpPr txBox="1"/>
          <p:nvPr>
            <p:ph idx="6" type="body"/>
          </p:nvPr>
        </p:nvSpPr>
        <p:spPr>
          <a:xfrm>
            <a:off x="12517200" y="2600075"/>
            <a:ext cx="3999900" cy="2681700"/>
          </a:xfrm>
          <a:prstGeom prst="rect">
            <a:avLst/>
          </a:prstGeom>
        </p:spPr>
        <p:txBody>
          <a:bodyPr anchorCtr="0" anchor="t" bIns="0" lIns="0" spcFirstLastPara="1" rIns="0" wrap="square" tIns="0">
            <a:noAutofit/>
          </a:bodyPr>
          <a:lstStyle>
            <a:lvl1pPr indent="-361950" lvl="0" marL="457200" rtl="0">
              <a:spcBef>
                <a:spcPts val="640"/>
              </a:spcBef>
              <a:spcAft>
                <a:spcPts val="0"/>
              </a:spcAft>
              <a:buSzPts val="2100"/>
              <a:buChar char="•"/>
              <a:defRPr/>
            </a:lvl1pPr>
            <a:lvl2pPr indent="-361950" lvl="1" marL="914400" rtl="0">
              <a:spcBef>
                <a:spcPts val="560"/>
              </a:spcBef>
              <a:spcAft>
                <a:spcPts val="0"/>
              </a:spcAft>
              <a:buSzPts val="2100"/>
              <a:buChar char="–"/>
              <a:defRPr/>
            </a:lvl2pPr>
            <a:lvl3pPr indent="-361950" lvl="2" marL="1371600" rtl="0">
              <a:spcBef>
                <a:spcPts val="480"/>
              </a:spcBef>
              <a:spcAft>
                <a:spcPts val="0"/>
              </a:spcAft>
              <a:buSzPts val="2100"/>
              <a:buChar char="•"/>
              <a:defRPr/>
            </a:lvl3pPr>
            <a:lvl4pPr indent="-361950" lvl="3" marL="1828800" rtl="0">
              <a:spcBef>
                <a:spcPts val="400"/>
              </a:spcBef>
              <a:spcAft>
                <a:spcPts val="0"/>
              </a:spcAft>
              <a:buSzPts val="2100"/>
              <a:buChar char="–"/>
              <a:defRPr/>
            </a:lvl4pPr>
            <a:lvl5pPr indent="-361950" lvl="4" marL="2286000" rtl="0">
              <a:spcBef>
                <a:spcPts val="400"/>
              </a:spcBef>
              <a:spcAft>
                <a:spcPts val="0"/>
              </a:spcAft>
              <a:buSzPts val="2100"/>
              <a:buChar char="»"/>
              <a:defRPr/>
            </a:lvl5pPr>
            <a:lvl6pPr indent="-361950" lvl="5" marL="2743200" rtl="0">
              <a:spcBef>
                <a:spcPts val="400"/>
              </a:spcBef>
              <a:spcAft>
                <a:spcPts val="0"/>
              </a:spcAft>
              <a:buSzPts val="2100"/>
              <a:buChar char="•"/>
              <a:defRPr/>
            </a:lvl6pPr>
            <a:lvl7pPr indent="-361950" lvl="6" marL="3200400" rtl="0">
              <a:spcBef>
                <a:spcPts val="400"/>
              </a:spcBef>
              <a:spcAft>
                <a:spcPts val="0"/>
              </a:spcAft>
              <a:buSzPts val="2100"/>
              <a:buChar char="•"/>
              <a:defRPr/>
            </a:lvl7pPr>
            <a:lvl8pPr indent="-361950" lvl="7" marL="3657600" rtl="0">
              <a:spcBef>
                <a:spcPts val="400"/>
              </a:spcBef>
              <a:spcAft>
                <a:spcPts val="0"/>
              </a:spcAft>
              <a:buSzPts val="2100"/>
              <a:buChar char="•"/>
              <a:defRPr/>
            </a:lvl8pPr>
            <a:lvl9pPr indent="-361950" lvl="8" marL="4114800" rtl="0">
              <a:spcBef>
                <a:spcPts val="400"/>
              </a:spcBef>
              <a:spcAft>
                <a:spcPts val="0"/>
              </a:spcAft>
              <a:buSzPts val="2100"/>
              <a:buChar char="•"/>
              <a:defRPr/>
            </a:lvl9pPr>
          </a:lstStyle>
          <a:p/>
        </p:txBody>
      </p:sp>
      <p:sp>
        <p:nvSpPr>
          <p:cNvPr id="87" name="Google Shape;87;p9"/>
          <p:cNvSpPr txBox="1"/>
          <p:nvPr>
            <p:ph type="title"/>
          </p:nvPr>
        </p:nvSpPr>
        <p:spPr>
          <a:xfrm>
            <a:off x="1724800" y="6296800"/>
            <a:ext cx="9113100" cy="1143000"/>
          </a:xfrm>
          <a:prstGeom prst="rect">
            <a:avLst/>
          </a:prstGeom>
        </p:spPr>
        <p:txBody>
          <a:bodyPr anchorCtr="0" anchor="t" bIns="0" lIns="0" spcFirstLastPara="1" rIns="0" wrap="square" tIns="0">
            <a:noAutofit/>
          </a:bodyPr>
          <a:lstStyle>
            <a:lvl1pPr lvl="0" rtl="0" algn="l">
              <a:spcBef>
                <a:spcPts val="0"/>
              </a:spcBef>
              <a:spcAft>
                <a:spcPts val="0"/>
              </a:spcAft>
              <a:buSzPts val="7200"/>
              <a:buNone/>
              <a:defRPr/>
            </a:lvl1pPr>
            <a:lvl2pPr lvl="1" rtl="0">
              <a:spcBef>
                <a:spcPts val="0"/>
              </a:spcBef>
              <a:spcAft>
                <a:spcPts val="0"/>
              </a:spcAft>
              <a:buSzPts val="7200"/>
              <a:buNone/>
              <a:defRPr/>
            </a:lvl2pPr>
            <a:lvl3pPr lvl="2" rtl="0">
              <a:spcBef>
                <a:spcPts val="0"/>
              </a:spcBef>
              <a:spcAft>
                <a:spcPts val="0"/>
              </a:spcAft>
              <a:buSzPts val="7200"/>
              <a:buNone/>
              <a:defRPr/>
            </a:lvl3pPr>
            <a:lvl4pPr lvl="3" rtl="0">
              <a:spcBef>
                <a:spcPts val="0"/>
              </a:spcBef>
              <a:spcAft>
                <a:spcPts val="0"/>
              </a:spcAft>
              <a:buSzPts val="7200"/>
              <a:buNone/>
              <a:defRPr/>
            </a:lvl4pPr>
            <a:lvl5pPr lvl="4" rtl="0">
              <a:spcBef>
                <a:spcPts val="0"/>
              </a:spcBef>
              <a:spcAft>
                <a:spcPts val="0"/>
              </a:spcAft>
              <a:buSzPts val="7200"/>
              <a:buNone/>
              <a:defRPr/>
            </a:lvl5pPr>
            <a:lvl6pPr lvl="5" rtl="0">
              <a:spcBef>
                <a:spcPts val="0"/>
              </a:spcBef>
              <a:spcAft>
                <a:spcPts val="0"/>
              </a:spcAft>
              <a:buSzPts val="7200"/>
              <a:buNone/>
              <a:defRPr/>
            </a:lvl6pPr>
            <a:lvl7pPr lvl="6" rtl="0">
              <a:spcBef>
                <a:spcPts val="0"/>
              </a:spcBef>
              <a:spcAft>
                <a:spcPts val="0"/>
              </a:spcAft>
              <a:buSzPts val="7200"/>
              <a:buNone/>
              <a:defRPr/>
            </a:lvl7pPr>
            <a:lvl8pPr lvl="7" rtl="0">
              <a:spcBef>
                <a:spcPts val="0"/>
              </a:spcBef>
              <a:spcAft>
                <a:spcPts val="0"/>
              </a:spcAft>
              <a:buSzPts val="7200"/>
              <a:buNone/>
              <a:defRPr/>
            </a:lvl8pPr>
            <a:lvl9pPr lvl="8" rtl="0">
              <a:spcBef>
                <a:spcPts val="0"/>
              </a:spcBef>
              <a:spcAft>
                <a:spcPts val="0"/>
              </a:spcAft>
              <a:buSzPts val="7200"/>
              <a:buNone/>
              <a:defRPr/>
            </a:lvl9pPr>
          </a:lstStyle>
          <a:p/>
        </p:txBody>
      </p:sp>
      <p:sp>
        <p:nvSpPr>
          <p:cNvPr id="88" name="Google Shape;88;p9"/>
          <p:cNvSpPr txBox="1"/>
          <p:nvPr>
            <p:ph idx="7" type="body"/>
          </p:nvPr>
        </p:nvSpPr>
        <p:spPr>
          <a:xfrm>
            <a:off x="1724800" y="7710600"/>
            <a:ext cx="9113100" cy="1402500"/>
          </a:xfrm>
          <a:prstGeom prst="rect">
            <a:avLst/>
          </a:prstGeom>
        </p:spPr>
        <p:txBody>
          <a:bodyPr anchorCtr="0" anchor="t" bIns="0" lIns="0" spcFirstLastPara="1" rIns="0" wrap="square" tIns="0">
            <a:noAutofit/>
          </a:bodyPr>
          <a:lstStyle>
            <a:lvl1pPr indent="-361950" lvl="0" marL="457200" rtl="0">
              <a:spcBef>
                <a:spcPts val="640"/>
              </a:spcBef>
              <a:spcAft>
                <a:spcPts val="0"/>
              </a:spcAft>
              <a:buSzPts val="2100"/>
              <a:buChar char="•"/>
              <a:defRPr/>
            </a:lvl1pPr>
            <a:lvl2pPr indent="-361950" lvl="1" marL="914400" rtl="0">
              <a:spcBef>
                <a:spcPts val="560"/>
              </a:spcBef>
              <a:spcAft>
                <a:spcPts val="0"/>
              </a:spcAft>
              <a:buSzPts val="2100"/>
              <a:buChar char="–"/>
              <a:defRPr/>
            </a:lvl2pPr>
            <a:lvl3pPr indent="-361950" lvl="2" marL="1371600" rtl="0">
              <a:spcBef>
                <a:spcPts val="480"/>
              </a:spcBef>
              <a:spcAft>
                <a:spcPts val="0"/>
              </a:spcAft>
              <a:buSzPts val="2100"/>
              <a:buChar char="•"/>
              <a:defRPr/>
            </a:lvl3pPr>
            <a:lvl4pPr indent="-361950" lvl="3" marL="1828800" rtl="0">
              <a:spcBef>
                <a:spcPts val="400"/>
              </a:spcBef>
              <a:spcAft>
                <a:spcPts val="0"/>
              </a:spcAft>
              <a:buSzPts val="2100"/>
              <a:buChar char="–"/>
              <a:defRPr/>
            </a:lvl4pPr>
            <a:lvl5pPr indent="-361950" lvl="4" marL="2286000" rtl="0">
              <a:spcBef>
                <a:spcPts val="400"/>
              </a:spcBef>
              <a:spcAft>
                <a:spcPts val="0"/>
              </a:spcAft>
              <a:buSzPts val="2100"/>
              <a:buChar char="»"/>
              <a:defRPr/>
            </a:lvl5pPr>
            <a:lvl6pPr indent="-361950" lvl="5" marL="2743200" rtl="0">
              <a:spcBef>
                <a:spcPts val="400"/>
              </a:spcBef>
              <a:spcAft>
                <a:spcPts val="0"/>
              </a:spcAft>
              <a:buSzPts val="2100"/>
              <a:buChar char="•"/>
              <a:defRPr/>
            </a:lvl6pPr>
            <a:lvl7pPr indent="-361950" lvl="6" marL="3200400" rtl="0">
              <a:spcBef>
                <a:spcPts val="400"/>
              </a:spcBef>
              <a:spcAft>
                <a:spcPts val="0"/>
              </a:spcAft>
              <a:buSzPts val="2100"/>
              <a:buChar char="•"/>
              <a:defRPr/>
            </a:lvl7pPr>
            <a:lvl8pPr indent="-361950" lvl="7" marL="3657600" rtl="0">
              <a:spcBef>
                <a:spcPts val="400"/>
              </a:spcBef>
              <a:spcAft>
                <a:spcPts val="0"/>
              </a:spcAft>
              <a:buSzPts val="2100"/>
              <a:buChar char="•"/>
              <a:defRPr/>
            </a:lvl8pPr>
            <a:lvl9pPr indent="-361950" lvl="8" marL="4114800" rtl="0">
              <a:spcBef>
                <a:spcPts val="400"/>
              </a:spcBef>
              <a:spcAft>
                <a:spcPts val="0"/>
              </a:spcAft>
              <a:buSzPts val="21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CUSTOM_6">
    <p:spTree>
      <p:nvGrpSpPr>
        <p:cNvPr id="89" name="Shape 89"/>
        <p:cNvGrpSpPr/>
        <p:nvPr/>
      </p:nvGrpSpPr>
      <p:grpSpPr>
        <a:xfrm>
          <a:off x="0" y="0"/>
          <a:ext cx="0" cy="0"/>
          <a:chOff x="0" y="0"/>
          <a:chExt cx="0" cy="0"/>
        </a:xfrm>
      </p:grpSpPr>
      <p:cxnSp>
        <p:nvCxnSpPr>
          <p:cNvPr id="90" name="Google Shape;90;p10"/>
          <p:cNvCxnSpPr/>
          <p:nvPr/>
        </p:nvCxnSpPr>
        <p:spPr>
          <a:xfrm>
            <a:off x="0" y="5459615"/>
            <a:ext cx="18288000" cy="0"/>
          </a:xfrm>
          <a:prstGeom prst="straightConnector1">
            <a:avLst/>
          </a:prstGeom>
          <a:noFill/>
          <a:ln cap="flat" cmpd="sng" w="95250">
            <a:solidFill>
              <a:srgbClr val="7B5325"/>
            </a:solidFill>
            <a:prstDash val="solid"/>
            <a:round/>
            <a:headEnd len="sm" w="sm" type="none"/>
            <a:tailEnd len="sm" w="sm" type="none"/>
          </a:ln>
        </p:spPr>
      </p:cxnSp>
      <p:grpSp>
        <p:nvGrpSpPr>
          <p:cNvPr id="91" name="Google Shape;91;p10"/>
          <p:cNvGrpSpPr/>
          <p:nvPr/>
        </p:nvGrpSpPr>
        <p:grpSpPr>
          <a:xfrm>
            <a:off x="0" y="-744227"/>
            <a:ext cx="18288118" cy="3480258"/>
            <a:chOff x="0" y="-38100"/>
            <a:chExt cx="4816592" cy="916605"/>
          </a:xfrm>
        </p:grpSpPr>
        <p:sp>
          <p:nvSpPr>
            <p:cNvPr id="92" name="Google Shape;92;p10"/>
            <p:cNvSpPr/>
            <p:nvPr/>
          </p:nvSpPr>
          <p:spPr>
            <a:xfrm>
              <a:off x="0" y="0"/>
              <a:ext cx="4816592" cy="878505"/>
            </a:xfrm>
            <a:custGeom>
              <a:rect b="b" l="l" r="r" t="t"/>
              <a:pathLst>
                <a:path extrusionOk="0" h="878505" w="4816592">
                  <a:moveTo>
                    <a:pt x="0" y="0"/>
                  </a:moveTo>
                  <a:lnTo>
                    <a:pt x="4816592" y="0"/>
                  </a:lnTo>
                  <a:lnTo>
                    <a:pt x="4816592" y="878505"/>
                  </a:lnTo>
                  <a:lnTo>
                    <a:pt x="0" y="878505"/>
                  </a:lnTo>
                  <a:close/>
                </a:path>
              </a:pathLst>
            </a:custGeom>
            <a:solidFill>
              <a:srgbClr val="FFFDFC"/>
            </a:solidFill>
            <a:ln>
              <a:noFill/>
            </a:ln>
          </p:spPr>
        </p:sp>
        <p:sp>
          <p:nvSpPr>
            <p:cNvPr id="93" name="Google Shape;93;p10"/>
            <p:cNvSpPr txBox="1"/>
            <p:nvPr/>
          </p:nvSpPr>
          <p:spPr>
            <a:xfrm>
              <a:off x="0" y="-38100"/>
              <a:ext cx="4816500" cy="916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4" name="Google Shape;94;p10"/>
          <p:cNvSpPr txBox="1"/>
          <p:nvPr>
            <p:ph idx="1" type="subTitle"/>
          </p:nvPr>
        </p:nvSpPr>
        <p:spPr>
          <a:xfrm>
            <a:off x="748150" y="5902675"/>
            <a:ext cx="2730600" cy="540600"/>
          </a:xfrm>
          <a:prstGeom prst="rect">
            <a:avLst/>
          </a:prstGeom>
        </p:spPr>
        <p:txBody>
          <a:bodyPr anchorCtr="0" anchor="t" bIns="0" lIns="0" spcFirstLastPara="1" rIns="0" wrap="square" tIns="0">
            <a:noAutofit/>
          </a:bodyPr>
          <a:lstStyle>
            <a:lvl1pPr lvl="0" rtl="0">
              <a:spcBef>
                <a:spcPts val="640"/>
              </a:spcBef>
              <a:spcAft>
                <a:spcPts val="0"/>
              </a:spcAft>
              <a:buClr>
                <a:srgbClr val="7B5325"/>
              </a:buClr>
              <a:buSzPts val="3600"/>
              <a:buNone/>
              <a:defRPr b="1" sz="3600">
                <a:solidFill>
                  <a:srgbClr val="7B5325"/>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p:txBody>
      </p:sp>
      <p:sp>
        <p:nvSpPr>
          <p:cNvPr id="95" name="Google Shape;95;p10"/>
          <p:cNvSpPr txBox="1"/>
          <p:nvPr>
            <p:ph idx="2" type="body"/>
          </p:nvPr>
        </p:nvSpPr>
        <p:spPr>
          <a:xfrm>
            <a:off x="772300" y="6623550"/>
            <a:ext cx="2952600" cy="2424300"/>
          </a:xfrm>
          <a:prstGeom prst="rect">
            <a:avLst/>
          </a:prstGeom>
        </p:spPr>
        <p:txBody>
          <a:bodyPr anchorCtr="0" anchor="t" bIns="0" lIns="0" spcFirstLastPara="1" rIns="0" wrap="square" tIns="0">
            <a:noAutofit/>
          </a:bodyPr>
          <a:lstStyle>
            <a:lvl1pPr indent="-361950" lvl="0" marL="457200" rtl="0">
              <a:spcBef>
                <a:spcPts val="640"/>
              </a:spcBef>
              <a:spcAft>
                <a:spcPts val="0"/>
              </a:spcAft>
              <a:buSzPts val="2100"/>
              <a:buChar char="•"/>
              <a:defRPr/>
            </a:lvl1pPr>
            <a:lvl2pPr indent="-361950" lvl="1" marL="914400" rtl="0">
              <a:spcBef>
                <a:spcPts val="560"/>
              </a:spcBef>
              <a:spcAft>
                <a:spcPts val="0"/>
              </a:spcAft>
              <a:buSzPts val="2100"/>
              <a:buChar char="–"/>
              <a:defRPr/>
            </a:lvl2pPr>
            <a:lvl3pPr indent="-361950" lvl="2" marL="1371600" rtl="0">
              <a:spcBef>
                <a:spcPts val="480"/>
              </a:spcBef>
              <a:spcAft>
                <a:spcPts val="0"/>
              </a:spcAft>
              <a:buSzPts val="2100"/>
              <a:buChar char="•"/>
              <a:defRPr/>
            </a:lvl3pPr>
            <a:lvl4pPr indent="-361950" lvl="3" marL="1828800" rtl="0">
              <a:spcBef>
                <a:spcPts val="400"/>
              </a:spcBef>
              <a:spcAft>
                <a:spcPts val="0"/>
              </a:spcAft>
              <a:buSzPts val="2100"/>
              <a:buChar char="–"/>
              <a:defRPr/>
            </a:lvl4pPr>
            <a:lvl5pPr indent="-361950" lvl="4" marL="2286000" rtl="0">
              <a:spcBef>
                <a:spcPts val="400"/>
              </a:spcBef>
              <a:spcAft>
                <a:spcPts val="0"/>
              </a:spcAft>
              <a:buSzPts val="2100"/>
              <a:buChar char="»"/>
              <a:defRPr/>
            </a:lvl5pPr>
            <a:lvl6pPr indent="-361950" lvl="5" marL="2743200" rtl="0">
              <a:spcBef>
                <a:spcPts val="400"/>
              </a:spcBef>
              <a:spcAft>
                <a:spcPts val="0"/>
              </a:spcAft>
              <a:buSzPts val="2100"/>
              <a:buChar char="•"/>
              <a:defRPr/>
            </a:lvl6pPr>
            <a:lvl7pPr indent="-361950" lvl="6" marL="3200400" rtl="0">
              <a:spcBef>
                <a:spcPts val="400"/>
              </a:spcBef>
              <a:spcAft>
                <a:spcPts val="0"/>
              </a:spcAft>
              <a:buSzPts val="2100"/>
              <a:buChar char="•"/>
              <a:defRPr/>
            </a:lvl7pPr>
            <a:lvl8pPr indent="-361950" lvl="7" marL="3657600" rtl="0">
              <a:spcBef>
                <a:spcPts val="400"/>
              </a:spcBef>
              <a:spcAft>
                <a:spcPts val="0"/>
              </a:spcAft>
              <a:buSzPts val="2100"/>
              <a:buChar char="•"/>
              <a:defRPr/>
            </a:lvl8pPr>
            <a:lvl9pPr indent="-361950" lvl="8" marL="4114800" rtl="0">
              <a:spcBef>
                <a:spcPts val="400"/>
              </a:spcBef>
              <a:spcAft>
                <a:spcPts val="0"/>
              </a:spcAft>
              <a:buSzPts val="2100"/>
              <a:buChar char="•"/>
              <a:defRPr/>
            </a:lvl9pPr>
          </a:lstStyle>
          <a:p/>
        </p:txBody>
      </p:sp>
      <p:sp>
        <p:nvSpPr>
          <p:cNvPr id="96" name="Google Shape;96;p10"/>
          <p:cNvSpPr txBox="1"/>
          <p:nvPr>
            <p:ph idx="3" type="subTitle"/>
          </p:nvPr>
        </p:nvSpPr>
        <p:spPr>
          <a:xfrm>
            <a:off x="4956500" y="5902675"/>
            <a:ext cx="2730600" cy="540600"/>
          </a:xfrm>
          <a:prstGeom prst="rect">
            <a:avLst/>
          </a:prstGeom>
        </p:spPr>
        <p:txBody>
          <a:bodyPr anchorCtr="0" anchor="t" bIns="0" lIns="0" spcFirstLastPara="1" rIns="0" wrap="square" tIns="0">
            <a:noAutofit/>
          </a:bodyPr>
          <a:lstStyle>
            <a:lvl1pPr lvl="0" rtl="0">
              <a:spcBef>
                <a:spcPts val="640"/>
              </a:spcBef>
              <a:spcAft>
                <a:spcPts val="0"/>
              </a:spcAft>
              <a:buClr>
                <a:srgbClr val="7B5325"/>
              </a:buClr>
              <a:buSzPts val="3600"/>
              <a:buNone/>
              <a:defRPr b="1" sz="3600">
                <a:solidFill>
                  <a:srgbClr val="7B5325"/>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p:txBody>
      </p:sp>
      <p:sp>
        <p:nvSpPr>
          <p:cNvPr id="97" name="Google Shape;97;p10"/>
          <p:cNvSpPr txBox="1"/>
          <p:nvPr>
            <p:ph idx="4" type="body"/>
          </p:nvPr>
        </p:nvSpPr>
        <p:spPr>
          <a:xfrm>
            <a:off x="4980650" y="6623550"/>
            <a:ext cx="2952600" cy="2424300"/>
          </a:xfrm>
          <a:prstGeom prst="rect">
            <a:avLst/>
          </a:prstGeom>
        </p:spPr>
        <p:txBody>
          <a:bodyPr anchorCtr="0" anchor="t" bIns="0" lIns="0" spcFirstLastPara="1" rIns="0" wrap="square" tIns="0">
            <a:noAutofit/>
          </a:bodyPr>
          <a:lstStyle>
            <a:lvl1pPr indent="-361950" lvl="0" marL="457200" rtl="0">
              <a:spcBef>
                <a:spcPts val="640"/>
              </a:spcBef>
              <a:spcAft>
                <a:spcPts val="0"/>
              </a:spcAft>
              <a:buSzPts val="2100"/>
              <a:buChar char="•"/>
              <a:defRPr/>
            </a:lvl1pPr>
            <a:lvl2pPr indent="-361950" lvl="1" marL="914400" rtl="0">
              <a:spcBef>
                <a:spcPts val="560"/>
              </a:spcBef>
              <a:spcAft>
                <a:spcPts val="0"/>
              </a:spcAft>
              <a:buSzPts val="2100"/>
              <a:buChar char="–"/>
              <a:defRPr/>
            </a:lvl2pPr>
            <a:lvl3pPr indent="-361950" lvl="2" marL="1371600" rtl="0">
              <a:spcBef>
                <a:spcPts val="480"/>
              </a:spcBef>
              <a:spcAft>
                <a:spcPts val="0"/>
              </a:spcAft>
              <a:buSzPts val="2100"/>
              <a:buChar char="•"/>
              <a:defRPr/>
            </a:lvl3pPr>
            <a:lvl4pPr indent="-361950" lvl="3" marL="1828800" rtl="0">
              <a:spcBef>
                <a:spcPts val="400"/>
              </a:spcBef>
              <a:spcAft>
                <a:spcPts val="0"/>
              </a:spcAft>
              <a:buSzPts val="2100"/>
              <a:buChar char="–"/>
              <a:defRPr/>
            </a:lvl4pPr>
            <a:lvl5pPr indent="-361950" lvl="4" marL="2286000" rtl="0">
              <a:spcBef>
                <a:spcPts val="400"/>
              </a:spcBef>
              <a:spcAft>
                <a:spcPts val="0"/>
              </a:spcAft>
              <a:buSzPts val="2100"/>
              <a:buChar char="»"/>
              <a:defRPr/>
            </a:lvl5pPr>
            <a:lvl6pPr indent="-361950" lvl="5" marL="2743200" rtl="0">
              <a:spcBef>
                <a:spcPts val="400"/>
              </a:spcBef>
              <a:spcAft>
                <a:spcPts val="0"/>
              </a:spcAft>
              <a:buSzPts val="2100"/>
              <a:buChar char="•"/>
              <a:defRPr/>
            </a:lvl6pPr>
            <a:lvl7pPr indent="-361950" lvl="6" marL="3200400" rtl="0">
              <a:spcBef>
                <a:spcPts val="400"/>
              </a:spcBef>
              <a:spcAft>
                <a:spcPts val="0"/>
              </a:spcAft>
              <a:buSzPts val="2100"/>
              <a:buChar char="•"/>
              <a:defRPr/>
            </a:lvl7pPr>
            <a:lvl8pPr indent="-361950" lvl="7" marL="3657600" rtl="0">
              <a:spcBef>
                <a:spcPts val="400"/>
              </a:spcBef>
              <a:spcAft>
                <a:spcPts val="0"/>
              </a:spcAft>
              <a:buSzPts val="2100"/>
              <a:buChar char="•"/>
              <a:defRPr/>
            </a:lvl8pPr>
            <a:lvl9pPr indent="-361950" lvl="8" marL="4114800" rtl="0">
              <a:spcBef>
                <a:spcPts val="400"/>
              </a:spcBef>
              <a:spcAft>
                <a:spcPts val="0"/>
              </a:spcAft>
              <a:buSzPts val="2100"/>
              <a:buChar char="•"/>
              <a:defRPr/>
            </a:lvl9pPr>
          </a:lstStyle>
          <a:p/>
        </p:txBody>
      </p:sp>
      <p:sp>
        <p:nvSpPr>
          <p:cNvPr id="98" name="Google Shape;98;p10"/>
          <p:cNvSpPr txBox="1"/>
          <p:nvPr>
            <p:ph idx="5" type="subTitle"/>
          </p:nvPr>
        </p:nvSpPr>
        <p:spPr>
          <a:xfrm>
            <a:off x="8906700" y="5902675"/>
            <a:ext cx="2730600" cy="540600"/>
          </a:xfrm>
          <a:prstGeom prst="rect">
            <a:avLst/>
          </a:prstGeom>
        </p:spPr>
        <p:txBody>
          <a:bodyPr anchorCtr="0" anchor="t" bIns="0" lIns="0" spcFirstLastPara="1" rIns="0" wrap="square" tIns="0">
            <a:noAutofit/>
          </a:bodyPr>
          <a:lstStyle>
            <a:lvl1pPr lvl="0" rtl="0">
              <a:spcBef>
                <a:spcPts val="640"/>
              </a:spcBef>
              <a:spcAft>
                <a:spcPts val="0"/>
              </a:spcAft>
              <a:buClr>
                <a:srgbClr val="7B5325"/>
              </a:buClr>
              <a:buSzPts val="3600"/>
              <a:buNone/>
              <a:defRPr b="1" sz="3600">
                <a:solidFill>
                  <a:srgbClr val="7B5325"/>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p:txBody>
      </p:sp>
      <p:sp>
        <p:nvSpPr>
          <p:cNvPr id="99" name="Google Shape;99;p10"/>
          <p:cNvSpPr txBox="1"/>
          <p:nvPr>
            <p:ph idx="6" type="body"/>
          </p:nvPr>
        </p:nvSpPr>
        <p:spPr>
          <a:xfrm>
            <a:off x="8930850" y="6623550"/>
            <a:ext cx="2952600" cy="2424300"/>
          </a:xfrm>
          <a:prstGeom prst="rect">
            <a:avLst/>
          </a:prstGeom>
        </p:spPr>
        <p:txBody>
          <a:bodyPr anchorCtr="0" anchor="t" bIns="0" lIns="0" spcFirstLastPara="1" rIns="0" wrap="square" tIns="0">
            <a:noAutofit/>
          </a:bodyPr>
          <a:lstStyle>
            <a:lvl1pPr indent="-361950" lvl="0" marL="457200" rtl="0">
              <a:spcBef>
                <a:spcPts val="640"/>
              </a:spcBef>
              <a:spcAft>
                <a:spcPts val="0"/>
              </a:spcAft>
              <a:buSzPts val="2100"/>
              <a:buChar char="•"/>
              <a:defRPr/>
            </a:lvl1pPr>
            <a:lvl2pPr indent="-361950" lvl="1" marL="914400" rtl="0">
              <a:spcBef>
                <a:spcPts val="560"/>
              </a:spcBef>
              <a:spcAft>
                <a:spcPts val="0"/>
              </a:spcAft>
              <a:buSzPts val="2100"/>
              <a:buChar char="–"/>
              <a:defRPr/>
            </a:lvl2pPr>
            <a:lvl3pPr indent="-361950" lvl="2" marL="1371600" rtl="0">
              <a:spcBef>
                <a:spcPts val="480"/>
              </a:spcBef>
              <a:spcAft>
                <a:spcPts val="0"/>
              </a:spcAft>
              <a:buSzPts val="2100"/>
              <a:buChar char="•"/>
              <a:defRPr/>
            </a:lvl3pPr>
            <a:lvl4pPr indent="-361950" lvl="3" marL="1828800" rtl="0">
              <a:spcBef>
                <a:spcPts val="400"/>
              </a:spcBef>
              <a:spcAft>
                <a:spcPts val="0"/>
              </a:spcAft>
              <a:buSzPts val="2100"/>
              <a:buChar char="–"/>
              <a:defRPr/>
            </a:lvl4pPr>
            <a:lvl5pPr indent="-361950" lvl="4" marL="2286000" rtl="0">
              <a:spcBef>
                <a:spcPts val="400"/>
              </a:spcBef>
              <a:spcAft>
                <a:spcPts val="0"/>
              </a:spcAft>
              <a:buSzPts val="2100"/>
              <a:buChar char="»"/>
              <a:defRPr/>
            </a:lvl5pPr>
            <a:lvl6pPr indent="-361950" lvl="5" marL="2743200" rtl="0">
              <a:spcBef>
                <a:spcPts val="400"/>
              </a:spcBef>
              <a:spcAft>
                <a:spcPts val="0"/>
              </a:spcAft>
              <a:buSzPts val="2100"/>
              <a:buChar char="•"/>
              <a:defRPr/>
            </a:lvl6pPr>
            <a:lvl7pPr indent="-361950" lvl="6" marL="3200400" rtl="0">
              <a:spcBef>
                <a:spcPts val="400"/>
              </a:spcBef>
              <a:spcAft>
                <a:spcPts val="0"/>
              </a:spcAft>
              <a:buSzPts val="2100"/>
              <a:buChar char="•"/>
              <a:defRPr/>
            </a:lvl7pPr>
            <a:lvl8pPr indent="-361950" lvl="7" marL="3657600" rtl="0">
              <a:spcBef>
                <a:spcPts val="400"/>
              </a:spcBef>
              <a:spcAft>
                <a:spcPts val="0"/>
              </a:spcAft>
              <a:buSzPts val="2100"/>
              <a:buChar char="•"/>
              <a:defRPr/>
            </a:lvl8pPr>
            <a:lvl9pPr indent="-361950" lvl="8" marL="4114800" rtl="0">
              <a:spcBef>
                <a:spcPts val="400"/>
              </a:spcBef>
              <a:spcAft>
                <a:spcPts val="0"/>
              </a:spcAft>
              <a:buSzPts val="2100"/>
              <a:buChar char="•"/>
              <a:defRPr/>
            </a:lvl9pPr>
          </a:lstStyle>
          <a:p/>
        </p:txBody>
      </p:sp>
      <p:sp>
        <p:nvSpPr>
          <p:cNvPr id="100" name="Google Shape;100;p10"/>
          <p:cNvSpPr txBox="1"/>
          <p:nvPr>
            <p:ph idx="7" type="subTitle"/>
          </p:nvPr>
        </p:nvSpPr>
        <p:spPr>
          <a:xfrm>
            <a:off x="13115050" y="5902675"/>
            <a:ext cx="2730600" cy="540600"/>
          </a:xfrm>
          <a:prstGeom prst="rect">
            <a:avLst/>
          </a:prstGeom>
        </p:spPr>
        <p:txBody>
          <a:bodyPr anchorCtr="0" anchor="t" bIns="0" lIns="0" spcFirstLastPara="1" rIns="0" wrap="square" tIns="0">
            <a:noAutofit/>
          </a:bodyPr>
          <a:lstStyle>
            <a:lvl1pPr lvl="0" rtl="0">
              <a:spcBef>
                <a:spcPts val="640"/>
              </a:spcBef>
              <a:spcAft>
                <a:spcPts val="0"/>
              </a:spcAft>
              <a:buClr>
                <a:srgbClr val="7B5325"/>
              </a:buClr>
              <a:buSzPts val="3600"/>
              <a:buNone/>
              <a:defRPr b="1" sz="3600">
                <a:solidFill>
                  <a:srgbClr val="7B5325"/>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p:txBody>
      </p:sp>
      <p:sp>
        <p:nvSpPr>
          <p:cNvPr id="101" name="Google Shape;101;p10"/>
          <p:cNvSpPr txBox="1"/>
          <p:nvPr>
            <p:ph idx="8" type="body"/>
          </p:nvPr>
        </p:nvSpPr>
        <p:spPr>
          <a:xfrm>
            <a:off x="13139200" y="6623550"/>
            <a:ext cx="2952600" cy="2424300"/>
          </a:xfrm>
          <a:prstGeom prst="rect">
            <a:avLst/>
          </a:prstGeom>
        </p:spPr>
        <p:txBody>
          <a:bodyPr anchorCtr="0" anchor="t" bIns="0" lIns="0" spcFirstLastPara="1" rIns="0" wrap="square" tIns="0">
            <a:noAutofit/>
          </a:bodyPr>
          <a:lstStyle>
            <a:lvl1pPr indent="-361950" lvl="0" marL="457200" rtl="0">
              <a:spcBef>
                <a:spcPts val="640"/>
              </a:spcBef>
              <a:spcAft>
                <a:spcPts val="0"/>
              </a:spcAft>
              <a:buSzPts val="2100"/>
              <a:buChar char="•"/>
              <a:defRPr/>
            </a:lvl1pPr>
            <a:lvl2pPr indent="-361950" lvl="1" marL="914400" rtl="0">
              <a:spcBef>
                <a:spcPts val="560"/>
              </a:spcBef>
              <a:spcAft>
                <a:spcPts val="0"/>
              </a:spcAft>
              <a:buSzPts val="2100"/>
              <a:buChar char="–"/>
              <a:defRPr/>
            </a:lvl2pPr>
            <a:lvl3pPr indent="-361950" lvl="2" marL="1371600" rtl="0">
              <a:spcBef>
                <a:spcPts val="480"/>
              </a:spcBef>
              <a:spcAft>
                <a:spcPts val="0"/>
              </a:spcAft>
              <a:buSzPts val="2100"/>
              <a:buChar char="•"/>
              <a:defRPr/>
            </a:lvl3pPr>
            <a:lvl4pPr indent="-361950" lvl="3" marL="1828800" rtl="0">
              <a:spcBef>
                <a:spcPts val="400"/>
              </a:spcBef>
              <a:spcAft>
                <a:spcPts val="0"/>
              </a:spcAft>
              <a:buSzPts val="2100"/>
              <a:buChar char="–"/>
              <a:defRPr/>
            </a:lvl4pPr>
            <a:lvl5pPr indent="-361950" lvl="4" marL="2286000" rtl="0">
              <a:spcBef>
                <a:spcPts val="400"/>
              </a:spcBef>
              <a:spcAft>
                <a:spcPts val="0"/>
              </a:spcAft>
              <a:buSzPts val="2100"/>
              <a:buChar char="»"/>
              <a:defRPr/>
            </a:lvl5pPr>
            <a:lvl6pPr indent="-361950" lvl="5" marL="2743200" rtl="0">
              <a:spcBef>
                <a:spcPts val="400"/>
              </a:spcBef>
              <a:spcAft>
                <a:spcPts val="0"/>
              </a:spcAft>
              <a:buSzPts val="2100"/>
              <a:buChar char="•"/>
              <a:defRPr/>
            </a:lvl6pPr>
            <a:lvl7pPr indent="-361950" lvl="6" marL="3200400" rtl="0">
              <a:spcBef>
                <a:spcPts val="400"/>
              </a:spcBef>
              <a:spcAft>
                <a:spcPts val="0"/>
              </a:spcAft>
              <a:buSzPts val="2100"/>
              <a:buChar char="•"/>
              <a:defRPr/>
            </a:lvl7pPr>
            <a:lvl8pPr indent="-361950" lvl="7" marL="3657600" rtl="0">
              <a:spcBef>
                <a:spcPts val="400"/>
              </a:spcBef>
              <a:spcAft>
                <a:spcPts val="0"/>
              </a:spcAft>
              <a:buSzPts val="2100"/>
              <a:buChar char="•"/>
              <a:defRPr/>
            </a:lvl8pPr>
            <a:lvl9pPr indent="-361950" lvl="8" marL="4114800" rtl="0">
              <a:spcBef>
                <a:spcPts val="400"/>
              </a:spcBef>
              <a:spcAft>
                <a:spcPts val="0"/>
              </a:spcAft>
              <a:buSzPts val="2100"/>
              <a:buChar char="•"/>
              <a:defRPr/>
            </a:lvl9pPr>
          </a:lstStyle>
          <a:p/>
        </p:txBody>
      </p:sp>
      <p:sp>
        <p:nvSpPr>
          <p:cNvPr id="102" name="Google Shape;102;p10"/>
          <p:cNvSpPr txBox="1"/>
          <p:nvPr>
            <p:ph type="title"/>
          </p:nvPr>
        </p:nvSpPr>
        <p:spPr>
          <a:xfrm>
            <a:off x="875275" y="710500"/>
            <a:ext cx="6204000" cy="1402500"/>
          </a:xfrm>
          <a:prstGeom prst="rect">
            <a:avLst/>
          </a:prstGeom>
        </p:spPr>
        <p:txBody>
          <a:bodyPr anchorCtr="0" anchor="t" bIns="0" lIns="0" spcFirstLastPara="1" rIns="0" wrap="square" tIns="0">
            <a:noAutofit/>
          </a:bodyPr>
          <a:lstStyle>
            <a:lvl1pPr lvl="0" rtl="0" algn="l">
              <a:spcBef>
                <a:spcPts val="0"/>
              </a:spcBef>
              <a:spcAft>
                <a:spcPts val="0"/>
              </a:spcAft>
              <a:buSzPts val="7200"/>
              <a:buNone/>
              <a:defRPr/>
            </a:lvl1pPr>
            <a:lvl2pPr lvl="1" rtl="0">
              <a:spcBef>
                <a:spcPts val="0"/>
              </a:spcBef>
              <a:spcAft>
                <a:spcPts val="0"/>
              </a:spcAft>
              <a:buSzPts val="7200"/>
              <a:buNone/>
              <a:defRPr/>
            </a:lvl2pPr>
            <a:lvl3pPr lvl="2" rtl="0">
              <a:spcBef>
                <a:spcPts val="0"/>
              </a:spcBef>
              <a:spcAft>
                <a:spcPts val="0"/>
              </a:spcAft>
              <a:buSzPts val="7200"/>
              <a:buNone/>
              <a:defRPr/>
            </a:lvl3pPr>
            <a:lvl4pPr lvl="3" rtl="0">
              <a:spcBef>
                <a:spcPts val="0"/>
              </a:spcBef>
              <a:spcAft>
                <a:spcPts val="0"/>
              </a:spcAft>
              <a:buSzPts val="7200"/>
              <a:buNone/>
              <a:defRPr/>
            </a:lvl4pPr>
            <a:lvl5pPr lvl="4" rtl="0">
              <a:spcBef>
                <a:spcPts val="0"/>
              </a:spcBef>
              <a:spcAft>
                <a:spcPts val="0"/>
              </a:spcAft>
              <a:buSzPts val="7200"/>
              <a:buNone/>
              <a:defRPr/>
            </a:lvl5pPr>
            <a:lvl6pPr lvl="5" rtl="0">
              <a:spcBef>
                <a:spcPts val="0"/>
              </a:spcBef>
              <a:spcAft>
                <a:spcPts val="0"/>
              </a:spcAft>
              <a:buSzPts val="7200"/>
              <a:buNone/>
              <a:defRPr/>
            </a:lvl6pPr>
            <a:lvl7pPr lvl="6" rtl="0">
              <a:spcBef>
                <a:spcPts val="0"/>
              </a:spcBef>
              <a:spcAft>
                <a:spcPts val="0"/>
              </a:spcAft>
              <a:buSzPts val="7200"/>
              <a:buNone/>
              <a:defRPr/>
            </a:lvl7pPr>
            <a:lvl8pPr lvl="7" rtl="0">
              <a:spcBef>
                <a:spcPts val="0"/>
              </a:spcBef>
              <a:spcAft>
                <a:spcPts val="0"/>
              </a:spcAft>
              <a:buSzPts val="7200"/>
              <a:buNone/>
              <a:defRPr/>
            </a:lvl8pPr>
            <a:lvl9pPr lvl="8" rtl="0">
              <a:spcBef>
                <a:spcPts val="0"/>
              </a:spcBef>
              <a:spcAft>
                <a:spcPts val="0"/>
              </a:spcAft>
              <a:buSzPts val="7200"/>
              <a:buNone/>
              <a:defRPr/>
            </a:lvl9pPr>
          </a:lstStyle>
          <a:p/>
        </p:txBody>
      </p:sp>
      <p:sp>
        <p:nvSpPr>
          <p:cNvPr id="103" name="Google Shape;103;p10"/>
          <p:cNvSpPr txBox="1"/>
          <p:nvPr>
            <p:ph idx="9" type="body"/>
          </p:nvPr>
        </p:nvSpPr>
        <p:spPr>
          <a:xfrm>
            <a:off x="7687100" y="710500"/>
            <a:ext cx="9113100" cy="1402500"/>
          </a:xfrm>
          <a:prstGeom prst="rect">
            <a:avLst/>
          </a:prstGeom>
        </p:spPr>
        <p:txBody>
          <a:bodyPr anchorCtr="0" anchor="t" bIns="0" lIns="0" spcFirstLastPara="1" rIns="0" wrap="square" tIns="0">
            <a:noAutofit/>
          </a:bodyPr>
          <a:lstStyle>
            <a:lvl1pPr indent="-361950" lvl="0" marL="457200" rtl="0">
              <a:spcBef>
                <a:spcPts val="640"/>
              </a:spcBef>
              <a:spcAft>
                <a:spcPts val="0"/>
              </a:spcAft>
              <a:buSzPts val="2100"/>
              <a:buChar char="•"/>
              <a:defRPr/>
            </a:lvl1pPr>
            <a:lvl2pPr indent="-361950" lvl="1" marL="914400" rtl="0">
              <a:spcBef>
                <a:spcPts val="560"/>
              </a:spcBef>
              <a:spcAft>
                <a:spcPts val="0"/>
              </a:spcAft>
              <a:buSzPts val="2100"/>
              <a:buChar char="–"/>
              <a:defRPr/>
            </a:lvl2pPr>
            <a:lvl3pPr indent="-361950" lvl="2" marL="1371600" rtl="0">
              <a:spcBef>
                <a:spcPts val="480"/>
              </a:spcBef>
              <a:spcAft>
                <a:spcPts val="0"/>
              </a:spcAft>
              <a:buSzPts val="2100"/>
              <a:buChar char="•"/>
              <a:defRPr/>
            </a:lvl3pPr>
            <a:lvl4pPr indent="-361950" lvl="3" marL="1828800" rtl="0">
              <a:spcBef>
                <a:spcPts val="400"/>
              </a:spcBef>
              <a:spcAft>
                <a:spcPts val="0"/>
              </a:spcAft>
              <a:buSzPts val="2100"/>
              <a:buChar char="–"/>
              <a:defRPr/>
            </a:lvl4pPr>
            <a:lvl5pPr indent="-361950" lvl="4" marL="2286000" rtl="0">
              <a:spcBef>
                <a:spcPts val="400"/>
              </a:spcBef>
              <a:spcAft>
                <a:spcPts val="0"/>
              </a:spcAft>
              <a:buSzPts val="2100"/>
              <a:buChar char="»"/>
              <a:defRPr/>
            </a:lvl5pPr>
            <a:lvl6pPr indent="-361950" lvl="5" marL="2743200" rtl="0">
              <a:spcBef>
                <a:spcPts val="400"/>
              </a:spcBef>
              <a:spcAft>
                <a:spcPts val="0"/>
              </a:spcAft>
              <a:buSzPts val="2100"/>
              <a:buChar char="•"/>
              <a:defRPr/>
            </a:lvl6pPr>
            <a:lvl7pPr indent="-361950" lvl="6" marL="3200400" rtl="0">
              <a:spcBef>
                <a:spcPts val="400"/>
              </a:spcBef>
              <a:spcAft>
                <a:spcPts val="0"/>
              </a:spcAft>
              <a:buSzPts val="2100"/>
              <a:buChar char="•"/>
              <a:defRPr/>
            </a:lvl7pPr>
            <a:lvl8pPr indent="-361950" lvl="7" marL="3657600" rtl="0">
              <a:spcBef>
                <a:spcPts val="400"/>
              </a:spcBef>
              <a:spcAft>
                <a:spcPts val="0"/>
              </a:spcAft>
              <a:buSzPts val="2100"/>
              <a:buChar char="•"/>
              <a:defRPr/>
            </a:lvl8pPr>
            <a:lvl9pPr indent="-361950" lvl="8" marL="4114800" rtl="0">
              <a:spcBef>
                <a:spcPts val="400"/>
              </a:spcBef>
              <a:spcAft>
                <a:spcPts val="0"/>
              </a:spcAft>
              <a:buSzPts val="21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FC7A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50"/>
            <a:ext cx="12818400" cy="11430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Clr>
                <a:srgbClr val="7B5325"/>
              </a:buClr>
              <a:buSzPts val="7200"/>
              <a:buFont typeface="Roboto Black"/>
              <a:buNone/>
              <a:defRPr i="0" sz="7200" u="none" cap="none" strike="noStrike">
                <a:solidFill>
                  <a:srgbClr val="7B5325"/>
                </a:solidFill>
                <a:latin typeface="Roboto Black"/>
                <a:ea typeface="Roboto Black"/>
                <a:cs typeface="Roboto Black"/>
                <a:sym typeface="Roboto Black"/>
              </a:defRPr>
            </a:lvl1pPr>
            <a:lvl2pPr lvl="1">
              <a:spcBef>
                <a:spcPts val="0"/>
              </a:spcBef>
              <a:spcAft>
                <a:spcPts val="0"/>
              </a:spcAft>
              <a:buClr>
                <a:srgbClr val="7B5325"/>
              </a:buClr>
              <a:buSzPts val="7200"/>
              <a:buFont typeface="Roboto Black"/>
              <a:buNone/>
              <a:defRPr sz="7200">
                <a:solidFill>
                  <a:srgbClr val="7B5325"/>
                </a:solidFill>
                <a:latin typeface="Roboto Black"/>
                <a:ea typeface="Roboto Black"/>
                <a:cs typeface="Roboto Black"/>
                <a:sym typeface="Roboto Black"/>
              </a:defRPr>
            </a:lvl2pPr>
            <a:lvl3pPr lvl="2">
              <a:spcBef>
                <a:spcPts val="0"/>
              </a:spcBef>
              <a:spcAft>
                <a:spcPts val="0"/>
              </a:spcAft>
              <a:buClr>
                <a:srgbClr val="7B5325"/>
              </a:buClr>
              <a:buSzPts val="7200"/>
              <a:buFont typeface="Roboto Black"/>
              <a:buNone/>
              <a:defRPr sz="7200">
                <a:solidFill>
                  <a:srgbClr val="7B5325"/>
                </a:solidFill>
                <a:latin typeface="Roboto Black"/>
                <a:ea typeface="Roboto Black"/>
                <a:cs typeface="Roboto Black"/>
                <a:sym typeface="Roboto Black"/>
              </a:defRPr>
            </a:lvl3pPr>
            <a:lvl4pPr lvl="3">
              <a:spcBef>
                <a:spcPts val="0"/>
              </a:spcBef>
              <a:spcAft>
                <a:spcPts val="0"/>
              </a:spcAft>
              <a:buClr>
                <a:srgbClr val="7B5325"/>
              </a:buClr>
              <a:buSzPts val="7200"/>
              <a:buFont typeface="Roboto Black"/>
              <a:buNone/>
              <a:defRPr sz="7200">
                <a:solidFill>
                  <a:srgbClr val="7B5325"/>
                </a:solidFill>
                <a:latin typeface="Roboto Black"/>
                <a:ea typeface="Roboto Black"/>
                <a:cs typeface="Roboto Black"/>
                <a:sym typeface="Roboto Black"/>
              </a:defRPr>
            </a:lvl4pPr>
            <a:lvl5pPr lvl="4">
              <a:spcBef>
                <a:spcPts val="0"/>
              </a:spcBef>
              <a:spcAft>
                <a:spcPts val="0"/>
              </a:spcAft>
              <a:buClr>
                <a:srgbClr val="7B5325"/>
              </a:buClr>
              <a:buSzPts val="7200"/>
              <a:buFont typeface="Roboto Black"/>
              <a:buNone/>
              <a:defRPr sz="7200">
                <a:solidFill>
                  <a:srgbClr val="7B5325"/>
                </a:solidFill>
                <a:latin typeface="Roboto Black"/>
                <a:ea typeface="Roboto Black"/>
                <a:cs typeface="Roboto Black"/>
                <a:sym typeface="Roboto Black"/>
              </a:defRPr>
            </a:lvl5pPr>
            <a:lvl6pPr lvl="5">
              <a:spcBef>
                <a:spcPts val="0"/>
              </a:spcBef>
              <a:spcAft>
                <a:spcPts val="0"/>
              </a:spcAft>
              <a:buClr>
                <a:srgbClr val="7B5325"/>
              </a:buClr>
              <a:buSzPts val="7200"/>
              <a:buFont typeface="Roboto Black"/>
              <a:buNone/>
              <a:defRPr sz="7200">
                <a:solidFill>
                  <a:srgbClr val="7B5325"/>
                </a:solidFill>
                <a:latin typeface="Roboto Black"/>
                <a:ea typeface="Roboto Black"/>
                <a:cs typeface="Roboto Black"/>
                <a:sym typeface="Roboto Black"/>
              </a:defRPr>
            </a:lvl6pPr>
            <a:lvl7pPr lvl="6">
              <a:spcBef>
                <a:spcPts val="0"/>
              </a:spcBef>
              <a:spcAft>
                <a:spcPts val="0"/>
              </a:spcAft>
              <a:buClr>
                <a:srgbClr val="7B5325"/>
              </a:buClr>
              <a:buSzPts val="7200"/>
              <a:buFont typeface="Roboto Black"/>
              <a:buNone/>
              <a:defRPr sz="7200">
                <a:solidFill>
                  <a:srgbClr val="7B5325"/>
                </a:solidFill>
                <a:latin typeface="Roboto Black"/>
                <a:ea typeface="Roboto Black"/>
                <a:cs typeface="Roboto Black"/>
                <a:sym typeface="Roboto Black"/>
              </a:defRPr>
            </a:lvl7pPr>
            <a:lvl8pPr lvl="7">
              <a:spcBef>
                <a:spcPts val="0"/>
              </a:spcBef>
              <a:spcAft>
                <a:spcPts val="0"/>
              </a:spcAft>
              <a:buClr>
                <a:srgbClr val="7B5325"/>
              </a:buClr>
              <a:buSzPts val="7200"/>
              <a:buFont typeface="Roboto Black"/>
              <a:buNone/>
              <a:defRPr sz="7200">
                <a:solidFill>
                  <a:srgbClr val="7B5325"/>
                </a:solidFill>
                <a:latin typeface="Roboto Black"/>
                <a:ea typeface="Roboto Black"/>
                <a:cs typeface="Roboto Black"/>
                <a:sym typeface="Roboto Black"/>
              </a:defRPr>
            </a:lvl8pPr>
            <a:lvl9pPr lvl="8">
              <a:spcBef>
                <a:spcPts val="0"/>
              </a:spcBef>
              <a:spcAft>
                <a:spcPts val="0"/>
              </a:spcAft>
              <a:buClr>
                <a:srgbClr val="7B5325"/>
              </a:buClr>
              <a:buSzPts val="7200"/>
              <a:buFont typeface="Roboto Black"/>
              <a:buNone/>
              <a:defRPr sz="7200">
                <a:solidFill>
                  <a:srgbClr val="7B5325"/>
                </a:solidFill>
                <a:latin typeface="Roboto Black"/>
                <a:ea typeface="Roboto Black"/>
                <a:cs typeface="Roboto Black"/>
                <a:sym typeface="Roboto Black"/>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0" lIns="0" spcFirstLastPara="1" rIns="0" wrap="square" tIns="0">
            <a:noAutofit/>
          </a:bodyPr>
          <a:lstStyle>
            <a:lvl1pPr indent="-361950" lvl="0" marL="457200" marR="0" rtl="0" algn="l">
              <a:spcBef>
                <a:spcPts val="640"/>
              </a:spcBef>
              <a:spcAft>
                <a:spcPts val="0"/>
              </a:spcAft>
              <a:buClr>
                <a:schemeClr val="dk1"/>
              </a:buClr>
              <a:buSzPts val="2100"/>
              <a:buFont typeface="Roboto"/>
              <a:buChar char="•"/>
              <a:defRPr i="0" sz="2100" u="none" cap="none" strike="noStrike">
                <a:solidFill>
                  <a:schemeClr val="dk1"/>
                </a:solidFill>
                <a:latin typeface="Roboto"/>
                <a:ea typeface="Roboto"/>
                <a:cs typeface="Roboto"/>
                <a:sym typeface="Roboto"/>
              </a:defRPr>
            </a:lvl1pPr>
            <a:lvl2pPr indent="-361950" lvl="1" marL="914400" marR="0" rtl="0" algn="l">
              <a:spcBef>
                <a:spcPts val="560"/>
              </a:spcBef>
              <a:spcAft>
                <a:spcPts val="0"/>
              </a:spcAft>
              <a:buClr>
                <a:schemeClr val="dk1"/>
              </a:buClr>
              <a:buSzPts val="2100"/>
              <a:buFont typeface="Roboto"/>
              <a:buChar char="–"/>
              <a:defRPr i="0" sz="2100" u="none" cap="none" strike="noStrike">
                <a:solidFill>
                  <a:schemeClr val="dk1"/>
                </a:solidFill>
                <a:latin typeface="Roboto"/>
                <a:ea typeface="Roboto"/>
                <a:cs typeface="Roboto"/>
                <a:sym typeface="Roboto"/>
              </a:defRPr>
            </a:lvl2pPr>
            <a:lvl3pPr indent="-361950" lvl="2" marL="1371600" marR="0" rtl="0" algn="l">
              <a:spcBef>
                <a:spcPts val="480"/>
              </a:spcBef>
              <a:spcAft>
                <a:spcPts val="0"/>
              </a:spcAft>
              <a:buClr>
                <a:schemeClr val="dk1"/>
              </a:buClr>
              <a:buSzPts val="2100"/>
              <a:buFont typeface="Roboto"/>
              <a:buChar char="•"/>
              <a:defRPr i="0" sz="2100" u="none" cap="none" strike="noStrike">
                <a:solidFill>
                  <a:schemeClr val="dk1"/>
                </a:solidFill>
                <a:latin typeface="Roboto"/>
                <a:ea typeface="Roboto"/>
                <a:cs typeface="Roboto"/>
                <a:sym typeface="Roboto"/>
              </a:defRPr>
            </a:lvl3pPr>
            <a:lvl4pPr indent="-361950" lvl="3" marL="1828800" marR="0" rtl="0" algn="l">
              <a:spcBef>
                <a:spcPts val="400"/>
              </a:spcBef>
              <a:spcAft>
                <a:spcPts val="0"/>
              </a:spcAft>
              <a:buClr>
                <a:schemeClr val="dk1"/>
              </a:buClr>
              <a:buSzPts val="2100"/>
              <a:buFont typeface="Roboto"/>
              <a:buChar char="–"/>
              <a:defRPr i="0" sz="2100" u="none" cap="none" strike="noStrike">
                <a:solidFill>
                  <a:schemeClr val="dk1"/>
                </a:solidFill>
                <a:latin typeface="Roboto"/>
                <a:ea typeface="Roboto"/>
                <a:cs typeface="Roboto"/>
                <a:sym typeface="Roboto"/>
              </a:defRPr>
            </a:lvl4pPr>
            <a:lvl5pPr indent="-361950" lvl="4" marL="2286000" marR="0" rtl="0" algn="l">
              <a:spcBef>
                <a:spcPts val="400"/>
              </a:spcBef>
              <a:spcAft>
                <a:spcPts val="0"/>
              </a:spcAft>
              <a:buClr>
                <a:schemeClr val="dk1"/>
              </a:buClr>
              <a:buSzPts val="2100"/>
              <a:buFont typeface="Roboto"/>
              <a:buChar char="»"/>
              <a:defRPr i="0" sz="2100" u="none" cap="none" strike="noStrike">
                <a:solidFill>
                  <a:schemeClr val="dk1"/>
                </a:solidFill>
                <a:latin typeface="Roboto"/>
                <a:ea typeface="Roboto"/>
                <a:cs typeface="Roboto"/>
                <a:sym typeface="Roboto"/>
              </a:defRPr>
            </a:lvl5pPr>
            <a:lvl6pPr indent="-361950" lvl="5" marL="2743200" marR="0" rtl="0" algn="l">
              <a:spcBef>
                <a:spcPts val="400"/>
              </a:spcBef>
              <a:spcAft>
                <a:spcPts val="0"/>
              </a:spcAft>
              <a:buClr>
                <a:schemeClr val="dk1"/>
              </a:buClr>
              <a:buSzPts val="2100"/>
              <a:buFont typeface="Roboto"/>
              <a:buChar char="•"/>
              <a:defRPr i="0" sz="2100" u="none" cap="none" strike="noStrike">
                <a:solidFill>
                  <a:schemeClr val="dk1"/>
                </a:solidFill>
                <a:latin typeface="Roboto"/>
                <a:ea typeface="Roboto"/>
                <a:cs typeface="Roboto"/>
                <a:sym typeface="Roboto"/>
              </a:defRPr>
            </a:lvl6pPr>
            <a:lvl7pPr indent="-361950" lvl="6" marL="3200400" marR="0" rtl="0" algn="l">
              <a:spcBef>
                <a:spcPts val="400"/>
              </a:spcBef>
              <a:spcAft>
                <a:spcPts val="0"/>
              </a:spcAft>
              <a:buClr>
                <a:schemeClr val="dk1"/>
              </a:buClr>
              <a:buSzPts val="2100"/>
              <a:buFont typeface="Roboto"/>
              <a:buChar char="•"/>
              <a:defRPr i="0" sz="2100" u="none" cap="none" strike="noStrike">
                <a:solidFill>
                  <a:schemeClr val="dk1"/>
                </a:solidFill>
                <a:latin typeface="Roboto"/>
                <a:ea typeface="Roboto"/>
                <a:cs typeface="Roboto"/>
                <a:sym typeface="Roboto"/>
              </a:defRPr>
            </a:lvl7pPr>
            <a:lvl8pPr indent="-361950" lvl="7" marL="3657600" marR="0" rtl="0" algn="l">
              <a:spcBef>
                <a:spcPts val="400"/>
              </a:spcBef>
              <a:spcAft>
                <a:spcPts val="0"/>
              </a:spcAft>
              <a:buClr>
                <a:schemeClr val="dk1"/>
              </a:buClr>
              <a:buSzPts val="2100"/>
              <a:buFont typeface="Roboto"/>
              <a:buChar char="•"/>
              <a:defRPr i="0" sz="2100" u="none" cap="none" strike="noStrike">
                <a:solidFill>
                  <a:schemeClr val="dk1"/>
                </a:solidFill>
                <a:latin typeface="Roboto"/>
                <a:ea typeface="Roboto"/>
                <a:cs typeface="Roboto"/>
                <a:sym typeface="Roboto"/>
              </a:defRPr>
            </a:lvl8pPr>
            <a:lvl9pPr indent="-361950" lvl="8" marL="4114800" marR="0" rtl="0" algn="l">
              <a:spcBef>
                <a:spcPts val="400"/>
              </a:spcBef>
              <a:spcAft>
                <a:spcPts val="0"/>
              </a:spcAft>
              <a:buClr>
                <a:schemeClr val="dk1"/>
              </a:buClr>
              <a:buSzPts val="2100"/>
              <a:buFont typeface="Roboto"/>
              <a:buChar char="•"/>
              <a:defRPr i="0" sz="2100" u="none" cap="none" strike="noStrike">
                <a:solidFill>
                  <a:schemeClr val="dk1"/>
                </a:solidFill>
                <a:latin typeface="Roboto"/>
                <a:ea typeface="Roboto"/>
                <a:cs typeface="Roboto"/>
                <a:sym typeface="Roboto"/>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txBox="1"/>
          <p:nvPr/>
        </p:nvSpPr>
        <p:spPr>
          <a:xfrm>
            <a:off x="15049202" y="9469582"/>
            <a:ext cx="2210100" cy="246000"/>
          </a:xfrm>
          <a:prstGeom prst="rect">
            <a:avLst/>
          </a:prstGeom>
          <a:noFill/>
          <a:ln>
            <a:noFill/>
          </a:ln>
        </p:spPr>
        <p:txBody>
          <a:bodyPr anchorCtr="0" anchor="t" bIns="0" lIns="0" spcFirstLastPara="1" rIns="0" wrap="square" tIns="0">
            <a:spAutoFit/>
          </a:bodyPr>
          <a:lstStyle/>
          <a:p>
            <a:pPr indent="0" lvl="0" marL="0" marR="0" rtl="0" algn="r">
              <a:lnSpc>
                <a:spcPct val="140025"/>
              </a:lnSpc>
              <a:spcBef>
                <a:spcPts val="0"/>
              </a:spcBef>
              <a:spcAft>
                <a:spcPts val="0"/>
              </a:spcAft>
              <a:buNone/>
            </a:pPr>
            <a:r>
              <a:rPr i="0" lang="en-US" sz="1599" u="none" cap="none" strike="noStrike">
                <a:solidFill>
                  <a:srgbClr val="2B1C09"/>
                </a:solidFill>
                <a:latin typeface="Roboto"/>
                <a:ea typeface="Roboto"/>
                <a:cs typeface="Roboto"/>
                <a:sym typeface="Roboto"/>
              </a:rPr>
              <a:t>CANVA CORPORATION</a:t>
            </a:r>
            <a:endParaRPr>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7.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2.png"/><Relationship Id="rId4" Type="http://schemas.openxmlformats.org/officeDocument/2006/relationships/image" Target="../media/image17.png"/><Relationship Id="rId5" Type="http://schemas.openxmlformats.org/officeDocument/2006/relationships/image" Target="../media/image25.png"/><Relationship Id="rId6"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31.png"/><Relationship Id="rId5"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8.png"/><Relationship Id="rId5"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0.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9.png"/><Relationship Id="rId6"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https://github.com/prasertcbs/basic-dataset/blob/master/Loan-Approval-Prediction.csv" TargetMode="External"/><Relationship Id="rId4" Type="http://schemas.openxmlformats.org/officeDocument/2006/relationships/hyperlink" Target="https://www.imcu.com/blog/how-do-banks-and-mortgage-lenders-determine-preapproval-amount" TargetMode="External"/><Relationship Id="rId5" Type="http://schemas.openxmlformats.org/officeDocument/2006/relationships/hyperlink" Target="https://www.mathworks.com/campaigns/offers/next/choosing-the-best-machine-learning-classification-model-and-avoiding-overfitting.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github.com/prasertcbs/basic-dataset/blob/master/Loan-Approval-Prediction.csv" TargetMode="Externa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8.png"/><Relationship Id="rId7" Type="http://schemas.openxmlformats.org/officeDocument/2006/relationships/image" Target="../media/image7.png"/><Relationship Id="rId8"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B5325"/>
        </a:solidFill>
      </p:bgPr>
    </p:bg>
    <p:spTree>
      <p:nvGrpSpPr>
        <p:cNvPr id="182" name="Shape 182"/>
        <p:cNvGrpSpPr/>
        <p:nvPr/>
      </p:nvGrpSpPr>
      <p:grpSpPr>
        <a:xfrm>
          <a:off x="0" y="0"/>
          <a:ext cx="0" cy="0"/>
          <a:chOff x="0" y="0"/>
          <a:chExt cx="0" cy="0"/>
        </a:xfrm>
      </p:grpSpPr>
      <p:sp>
        <p:nvSpPr>
          <p:cNvPr id="183" name="Google Shape;183;p18"/>
          <p:cNvSpPr/>
          <p:nvPr/>
        </p:nvSpPr>
        <p:spPr>
          <a:xfrm>
            <a:off x="-45150" y="0"/>
            <a:ext cx="18378300" cy="10287000"/>
          </a:xfrm>
          <a:prstGeom prst="rect">
            <a:avLst/>
          </a:prstGeom>
          <a:solidFill>
            <a:srgbClr val="7B532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184" name="Google Shape;184;p18"/>
          <p:cNvPicPr preferRelativeResize="0"/>
          <p:nvPr/>
        </p:nvPicPr>
        <p:blipFill rotWithShape="1">
          <a:blip r:embed="rId3">
            <a:alphaModFix amt="30000"/>
          </a:blip>
          <a:srcRect b="0" l="5782" r="5782" t="0"/>
          <a:stretch/>
        </p:blipFill>
        <p:spPr>
          <a:xfrm>
            <a:off x="0" y="0"/>
            <a:ext cx="12136584" cy="10287000"/>
          </a:xfrm>
          <a:prstGeom prst="rect">
            <a:avLst/>
          </a:prstGeom>
          <a:noFill/>
          <a:ln>
            <a:noFill/>
          </a:ln>
        </p:spPr>
      </p:pic>
      <p:sp>
        <p:nvSpPr>
          <p:cNvPr id="185" name="Google Shape;185;p18"/>
          <p:cNvSpPr txBox="1"/>
          <p:nvPr/>
        </p:nvSpPr>
        <p:spPr>
          <a:xfrm>
            <a:off x="272706" y="3970250"/>
            <a:ext cx="16230600" cy="1231500"/>
          </a:xfrm>
          <a:prstGeom prst="rect">
            <a:avLst/>
          </a:prstGeom>
          <a:noFill/>
          <a:ln>
            <a:noFill/>
          </a:ln>
        </p:spPr>
        <p:txBody>
          <a:bodyPr anchorCtr="0" anchor="t" bIns="0" lIns="0" spcFirstLastPara="1" rIns="0" wrap="square" tIns="0">
            <a:spAutoFit/>
          </a:bodyPr>
          <a:lstStyle/>
          <a:p>
            <a:pPr indent="0" lvl="0" marL="0" marR="0" rtl="0" algn="l">
              <a:lnSpc>
                <a:spcPct val="139989"/>
              </a:lnSpc>
              <a:spcBef>
                <a:spcPts val="0"/>
              </a:spcBef>
              <a:spcAft>
                <a:spcPts val="0"/>
              </a:spcAft>
              <a:buNone/>
            </a:pPr>
            <a:r>
              <a:rPr lang="en-US" sz="8000">
                <a:solidFill>
                  <a:srgbClr val="FFFDFC"/>
                </a:solidFill>
                <a:latin typeface="Roboto"/>
                <a:ea typeface="Roboto"/>
                <a:cs typeface="Roboto"/>
                <a:sym typeface="Roboto"/>
              </a:rPr>
              <a:t>CS329E: TERM PROJECT </a:t>
            </a:r>
            <a:endParaRPr sz="100">
              <a:latin typeface="Roboto"/>
              <a:ea typeface="Roboto"/>
              <a:cs typeface="Roboto"/>
              <a:sym typeface="Roboto"/>
            </a:endParaRPr>
          </a:p>
        </p:txBody>
      </p:sp>
      <p:sp>
        <p:nvSpPr>
          <p:cNvPr id="186" name="Google Shape;186;p18"/>
          <p:cNvSpPr txBox="1"/>
          <p:nvPr/>
        </p:nvSpPr>
        <p:spPr>
          <a:xfrm>
            <a:off x="596700" y="5482941"/>
            <a:ext cx="16230600" cy="405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13181">
                <a:solidFill>
                  <a:srgbClr val="FFFDFC"/>
                </a:solidFill>
                <a:latin typeface="Roboto Black"/>
                <a:ea typeface="Roboto Black"/>
                <a:cs typeface="Roboto Black"/>
                <a:sym typeface="Roboto Black"/>
              </a:rPr>
              <a:t>ASSESSING </a:t>
            </a:r>
            <a:endParaRPr sz="13181">
              <a:solidFill>
                <a:srgbClr val="FFFDFC"/>
              </a:solidFill>
              <a:latin typeface="Roboto Black"/>
              <a:ea typeface="Roboto Black"/>
              <a:cs typeface="Roboto Black"/>
              <a:sym typeface="Roboto Black"/>
            </a:endParaRPr>
          </a:p>
          <a:p>
            <a:pPr indent="0" lvl="0" marL="0" marR="0" rtl="0" algn="l">
              <a:lnSpc>
                <a:spcPct val="100000"/>
              </a:lnSpc>
              <a:spcBef>
                <a:spcPts val="0"/>
              </a:spcBef>
              <a:spcAft>
                <a:spcPts val="0"/>
              </a:spcAft>
              <a:buNone/>
            </a:pPr>
            <a:r>
              <a:rPr lang="en-US" sz="13181">
                <a:solidFill>
                  <a:srgbClr val="FFFDFC"/>
                </a:solidFill>
                <a:latin typeface="Roboto Black"/>
                <a:ea typeface="Roboto Black"/>
                <a:cs typeface="Roboto Black"/>
                <a:sym typeface="Roboto Black"/>
              </a:rPr>
              <a:t>LOAN APPROVAL</a:t>
            </a:r>
            <a:endParaRPr sz="100">
              <a:latin typeface="Roboto Black"/>
              <a:ea typeface="Roboto Black"/>
              <a:cs typeface="Roboto Black"/>
              <a:sym typeface="Roboto Black"/>
            </a:endParaRPr>
          </a:p>
        </p:txBody>
      </p:sp>
      <p:sp>
        <p:nvSpPr>
          <p:cNvPr id="187" name="Google Shape;187;p18"/>
          <p:cNvSpPr txBox="1"/>
          <p:nvPr/>
        </p:nvSpPr>
        <p:spPr>
          <a:xfrm>
            <a:off x="13391406" y="962025"/>
            <a:ext cx="3867900" cy="1034100"/>
          </a:xfrm>
          <a:prstGeom prst="rect">
            <a:avLst/>
          </a:prstGeom>
          <a:noFill/>
          <a:ln>
            <a:noFill/>
          </a:ln>
        </p:spPr>
        <p:txBody>
          <a:bodyPr anchorCtr="0" anchor="t" bIns="0" lIns="0" spcFirstLastPara="1" rIns="0" wrap="square" tIns="0">
            <a:spAutoFit/>
          </a:bodyPr>
          <a:lstStyle/>
          <a:p>
            <a:pPr indent="0" lvl="0" marL="0" marR="0" rtl="0" algn="r">
              <a:lnSpc>
                <a:spcPct val="140014"/>
              </a:lnSpc>
              <a:spcBef>
                <a:spcPts val="0"/>
              </a:spcBef>
              <a:spcAft>
                <a:spcPts val="0"/>
              </a:spcAft>
              <a:buNone/>
            </a:pPr>
            <a:r>
              <a:rPr lang="en-US" sz="2799">
                <a:solidFill>
                  <a:srgbClr val="FFFDFC"/>
                </a:solidFill>
                <a:latin typeface="Roboto"/>
                <a:ea typeface="Roboto"/>
                <a:cs typeface="Roboto"/>
                <a:sym typeface="Roboto"/>
              </a:rPr>
              <a:t>JANAVI KOLPEKWAR</a:t>
            </a:r>
            <a:endParaRPr sz="2799">
              <a:solidFill>
                <a:srgbClr val="FFFDFC"/>
              </a:solidFill>
              <a:latin typeface="Roboto"/>
              <a:ea typeface="Roboto"/>
              <a:cs typeface="Roboto"/>
              <a:sym typeface="Roboto"/>
            </a:endParaRPr>
          </a:p>
          <a:p>
            <a:pPr indent="0" lvl="0" marL="0" marR="0" rtl="0" algn="r">
              <a:lnSpc>
                <a:spcPct val="140014"/>
              </a:lnSpc>
              <a:spcBef>
                <a:spcPts val="0"/>
              </a:spcBef>
              <a:spcAft>
                <a:spcPts val="0"/>
              </a:spcAft>
              <a:buNone/>
            </a:pPr>
            <a:r>
              <a:rPr lang="en-US" sz="2799">
                <a:solidFill>
                  <a:srgbClr val="FFFDFC"/>
                </a:solidFill>
                <a:latin typeface="Roboto"/>
                <a:ea typeface="Roboto"/>
                <a:cs typeface="Roboto"/>
                <a:sym typeface="Roboto"/>
              </a:rPr>
              <a:t>AMSHULA GAJULA</a:t>
            </a:r>
            <a:endParaRPr sz="2799">
              <a:solidFill>
                <a:srgbClr val="FFFDFC"/>
              </a:solidFill>
              <a:latin typeface="Roboto"/>
              <a:ea typeface="Roboto"/>
              <a:cs typeface="Roboto"/>
              <a:sym typeface="Roboto"/>
            </a:endParaRPr>
          </a:p>
        </p:txBody>
      </p:sp>
      <p:sp>
        <p:nvSpPr>
          <p:cNvPr id="188" name="Google Shape;188;p18"/>
          <p:cNvSpPr txBox="1"/>
          <p:nvPr/>
        </p:nvSpPr>
        <p:spPr>
          <a:xfrm>
            <a:off x="596700" y="666225"/>
            <a:ext cx="22683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i="0" lang="en-US" sz="2799" u="none" cap="none" strike="noStrike">
                <a:solidFill>
                  <a:srgbClr val="FFFDFC"/>
                </a:solidFill>
                <a:latin typeface="Roboto"/>
                <a:ea typeface="Roboto"/>
                <a:cs typeface="Roboto"/>
                <a:sym typeface="Roboto"/>
              </a:rPr>
              <a:t>0</a:t>
            </a:r>
            <a:r>
              <a:rPr lang="en-US" sz="2799">
                <a:solidFill>
                  <a:srgbClr val="FFFDFC"/>
                </a:solidFill>
                <a:latin typeface="Roboto"/>
                <a:ea typeface="Roboto"/>
                <a:cs typeface="Roboto"/>
                <a:sym typeface="Roboto"/>
              </a:rPr>
              <a:t>7.29.2024</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7"/>
          <p:cNvSpPr txBox="1"/>
          <p:nvPr/>
        </p:nvSpPr>
        <p:spPr>
          <a:xfrm>
            <a:off x="593325" y="522475"/>
            <a:ext cx="7061100" cy="1015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6600">
                <a:solidFill>
                  <a:srgbClr val="7B5325"/>
                </a:solidFill>
                <a:latin typeface="Roboto Black"/>
                <a:ea typeface="Roboto Black"/>
                <a:cs typeface="Roboto Black"/>
                <a:sym typeface="Roboto Black"/>
              </a:rPr>
              <a:t>MISSINGNESS</a:t>
            </a:r>
            <a:endParaRPr sz="6600">
              <a:solidFill>
                <a:srgbClr val="7B5325"/>
              </a:solidFill>
              <a:latin typeface="Roboto Black"/>
              <a:ea typeface="Roboto Black"/>
              <a:cs typeface="Roboto Black"/>
              <a:sym typeface="Roboto Black"/>
            </a:endParaRPr>
          </a:p>
        </p:txBody>
      </p:sp>
      <p:pic>
        <p:nvPicPr>
          <p:cNvPr id="291" name="Google Shape;291;p27"/>
          <p:cNvPicPr preferRelativeResize="0"/>
          <p:nvPr/>
        </p:nvPicPr>
        <p:blipFill>
          <a:blip r:embed="rId3">
            <a:alphaModFix/>
          </a:blip>
          <a:stretch>
            <a:fillRect/>
          </a:stretch>
        </p:blipFill>
        <p:spPr>
          <a:xfrm>
            <a:off x="3791380" y="1887300"/>
            <a:ext cx="10705232" cy="7806376"/>
          </a:xfrm>
          <a:prstGeom prst="rect">
            <a:avLst/>
          </a:prstGeom>
          <a:noFill/>
          <a:ln>
            <a:noFill/>
          </a:ln>
        </p:spPr>
      </p:pic>
      <p:sp>
        <p:nvSpPr>
          <p:cNvPr id="292" name="Google Shape;292;p27"/>
          <p:cNvSpPr txBox="1"/>
          <p:nvPr/>
        </p:nvSpPr>
        <p:spPr>
          <a:xfrm>
            <a:off x="593325" y="1887300"/>
            <a:ext cx="6351900" cy="812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2500">
              <a:solidFill>
                <a:srgbClr val="7B5325"/>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8"/>
          <p:cNvSpPr txBox="1"/>
          <p:nvPr>
            <p:ph idx="4294967295" type="title"/>
          </p:nvPr>
        </p:nvSpPr>
        <p:spPr>
          <a:xfrm>
            <a:off x="495300" y="397175"/>
            <a:ext cx="155802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NORMALIZATION &amp; SCALING</a:t>
            </a:r>
            <a:endParaRPr/>
          </a:p>
        </p:txBody>
      </p:sp>
      <p:pic>
        <p:nvPicPr>
          <p:cNvPr id="298" name="Google Shape;298;p28"/>
          <p:cNvPicPr preferRelativeResize="0"/>
          <p:nvPr/>
        </p:nvPicPr>
        <p:blipFill>
          <a:blip r:embed="rId3">
            <a:alphaModFix/>
          </a:blip>
          <a:stretch>
            <a:fillRect/>
          </a:stretch>
        </p:blipFill>
        <p:spPr>
          <a:xfrm>
            <a:off x="407206" y="2701375"/>
            <a:ext cx="7529494" cy="2861208"/>
          </a:xfrm>
          <a:prstGeom prst="rect">
            <a:avLst/>
          </a:prstGeom>
          <a:noFill/>
          <a:ln>
            <a:noFill/>
          </a:ln>
        </p:spPr>
      </p:pic>
      <p:sp>
        <p:nvSpPr>
          <p:cNvPr id="299" name="Google Shape;299;p28"/>
          <p:cNvSpPr txBox="1"/>
          <p:nvPr/>
        </p:nvSpPr>
        <p:spPr>
          <a:xfrm>
            <a:off x="407200" y="2193475"/>
            <a:ext cx="10972800" cy="58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600">
                <a:solidFill>
                  <a:srgbClr val="7B5325"/>
                </a:solidFill>
                <a:latin typeface="Times New Roman"/>
                <a:ea typeface="Times New Roman"/>
                <a:cs typeface="Times New Roman"/>
                <a:sym typeface="Times New Roman"/>
              </a:rPr>
              <a:t>Before:</a:t>
            </a:r>
            <a:endParaRPr sz="2100">
              <a:solidFill>
                <a:schemeClr val="dk1"/>
              </a:solidFill>
              <a:latin typeface="Roboto"/>
              <a:ea typeface="Roboto"/>
              <a:cs typeface="Roboto"/>
              <a:sym typeface="Roboto"/>
            </a:endParaRPr>
          </a:p>
        </p:txBody>
      </p:sp>
      <p:pic>
        <p:nvPicPr>
          <p:cNvPr id="300" name="Google Shape;300;p28"/>
          <p:cNvPicPr preferRelativeResize="0"/>
          <p:nvPr/>
        </p:nvPicPr>
        <p:blipFill>
          <a:blip r:embed="rId4">
            <a:alphaModFix/>
          </a:blip>
          <a:stretch>
            <a:fillRect/>
          </a:stretch>
        </p:blipFill>
        <p:spPr>
          <a:xfrm>
            <a:off x="9627400" y="6324575"/>
            <a:ext cx="7784301" cy="2940048"/>
          </a:xfrm>
          <a:prstGeom prst="rect">
            <a:avLst/>
          </a:prstGeom>
          <a:noFill/>
          <a:ln>
            <a:noFill/>
          </a:ln>
        </p:spPr>
      </p:pic>
      <p:sp>
        <p:nvSpPr>
          <p:cNvPr id="301" name="Google Shape;301;p28"/>
          <p:cNvSpPr txBox="1"/>
          <p:nvPr/>
        </p:nvSpPr>
        <p:spPr>
          <a:xfrm>
            <a:off x="9627400" y="5851075"/>
            <a:ext cx="10972800" cy="58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2600">
                <a:solidFill>
                  <a:srgbClr val="7B5325"/>
                </a:solidFill>
                <a:latin typeface="Times New Roman"/>
                <a:ea typeface="Times New Roman"/>
                <a:cs typeface="Times New Roman"/>
                <a:sym typeface="Times New Roman"/>
              </a:rPr>
              <a:t>After:</a:t>
            </a:r>
            <a:endParaRPr sz="21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9"/>
          <p:cNvSpPr txBox="1"/>
          <p:nvPr>
            <p:ph idx="4294967295" type="title"/>
          </p:nvPr>
        </p:nvSpPr>
        <p:spPr>
          <a:xfrm>
            <a:off x="514350" y="263825"/>
            <a:ext cx="17309100" cy="114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CORRELATION MATRIX &amp; HYPOTHESIS</a:t>
            </a:r>
            <a:endParaRPr/>
          </a:p>
        </p:txBody>
      </p:sp>
      <p:pic>
        <p:nvPicPr>
          <p:cNvPr id="307" name="Google Shape;307;p29"/>
          <p:cNvPicPr preferRelativeResize="0"/>
          <p:nvPr/>
        </p:nvPicPr>
        <p:blipFill>
          <a:blip r:embed="rId3">
            <a:alphaModFix/>
          </a:blip>
          <a:stretch>
            <a:fillRect/>
          </a:stretch>
        </p:blipFill>
        <p:spPr>
          <a:xfrm>
            <a:off x="371375" y="1406825"/>
            <a:ext cx="11219050" cy="8858250"/>
          </a:xfrm>
          <a:prstGeom prst="rect">
            <a:avLst/>
          </a:prstGeom>
          <a:noFill/>
          <a:ln>
            <a:noFill/>
          </a:ln>
        </p:spPr>
      </p:pic>
      <p:sp>
        <p:nvSpPr>
          <p:cNvPr id="308" name="Google Shape;308;p29"/>
          <p:cNvSpPr/>
          <p:nvPr/>
        </p:nvSpPr>
        <p:spPr>
          <a:xfrm>
            <a:off x="514350" y="4023000"/>
            <a:ext cx="646800" cy="2160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09" name="Google Shape;309;p29"/>
          <p:cNvSpPr/>
          <p:nvPr/>
        </p:nvSpPr>
        <p:spPr>
          <a:xfrm rot="-5400000">
            <a:off x="4422800" y="9696750"/>
            <a:ext cx="742800" cy="1650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10" name="Google Shape;310;p29"/>
          <p:cNvSpPr/>
          <p:nvPr/>
        </p:nvSpPr>
        <p:spPr>
          <a:xfrm>
            <a:off x="11937300" y="3187950"/>
            <a:ext cx="6408900" cy="4840800"/>
          </a:xfrm>
          <a:prstGeom prst="cloudCallout">
            <a:avLst>
              <a:gd fmla="val -20833" name="adj1"/>
              <a:gd fmla="val 62500" name="adj2"/>
            </a:avLst>
          </a:prstGeom>
          <a:solidFill>
            <a:schemeClr val="lt2"/>
          </a:solidFill>
          <a:ln cap="flat" cmpd="sng" w="9525">
            <a:solidFill>
              <a:srgbClr val="7B53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11" name="Google Shape;311;p29"/>
          <p:cNvSpPr txBox="1"/>
          <p:nvPr/>
        </p:nvSpPr>
        <p:spPr>
          <a:xfrm>
            <a:off x="12679950" y="3878250"/>
            <a:ext cx="4923600" cy="346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3800">
                <a:solidFill>
                  <a:srgbClr val="7B5325"/>
                </a:solidFill>
                <a:latin typeface="Times New Roman"/>
                <a:ea typeface="Times New Roman"/>
                <a:cs typeface="Times New Roman"/>
                <a:sym typeface="Times New Roman"/>
              </a:rPr>
              <a:t>We hypothesize that loan approval status will be mainly influenced by credit history.</a:t>
            </a:r>
            <a:endParaRPr b="1" sz="33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B5325"/>
        </a:solidFill>
      </p:bgPr>
    </p:bg>
    <p:spTree>
      <p:nvGrpSpPr>
        <p:cNvPr id="315" name="Shape 315"/>
        <p:cNvGrpSpPr/>
        <p:nvPr/>
      </p:nvGrpSpPr>
      <p:grpSpPr>
        <a:xfrm>
          <a:off x="0" y="0"/>
          <a:ext cx="0" cy="0"/>
          <a:chOff x="0" y="0"/>
          <a:chExt cx="0" cy="0"/>
        </a:xfrm>
      </p:grpSpPr>
      <p:pic>
        <p:nvPicPr>
          <p:cNvPr id="316" name="Google Shape;316;p30"/>
          <p:cNvPicPr preferRelativeResize="0"/>
          <p:nvPr/>
        </p:nvPicPr>
        <p:blipFill rotWithShape="1">
          <a:blip r:embed="rId3">
            <a:alphaModFix amt="30000"/>
          </a:blip>
          <a:srcRect b="0" l="13789" r="13789" t="0"/>
          <a:stretch/>
        </p:blipFill>
        <p:spPr>
          <a:xfrm>
            <a:off x="8346545" y="0"/>
            <a:ext cx="9941454" cy="10287001"/>
          </a:xfrm>
          <a:prstGeom prst="rect">
            <a:avLst/>
          </a:prstGeom>
          <a:noFill/>
          <a:ln>
            <a:noFill/>
          </a:ln>
        </p:spPr>
      </p:pic>
      <p:sp>
        <p:nvSpPr>
          <p:cNvPr id="317" name="Google Shape;317;p30"/>
          <p:cNvSpPr txBox="1"/>
          <p:nvPr/>
        </p:nvSpPr>
        <p:spPr>
          <a:xfrm>
            <a:off x="15049202" y="9469582"/>
            <a:ext cx="2210100" cy="246000"/>
          </a:xfrm>
          <a:prstGeom prst="rect">
            <a:avLst/>
          </a:prstGeom>
          <a:noFill/>
          <a:ln>
            <a:noFill/>
          </a:ln>
        </p:spPr>
        <p:txBody>
          <a:bodyPr anchorCtr="0" anchor="t" bIns="0" lIns="0" spcFirstLastPara="1" rIns="0" wrap="square" tIns="0">
            <a:spAutoFit/>
          </a:bodyPr>
          <a:lstStyle/>
          <a:p>
            <a:pPr indent="0" lvl="0" marL="0" marR="0" rtl="0" algn="r">
              <a:lnSpc>
                <a:spcPct val="140025"/>
              </a:lnSpc>
              <a:spcBef>
                <a:spcPts val="0"/>
              </a:spcBef>
              <a:spcAft>
                <a:spcPts val="0"/>
              </a:spcAft>
              <a:buNone/>
            </a:pPr>
            <a:r>
              <a:rPr i="0" lang="en-US" sz="1599" u="none" cap="none" strike="noStrike">
                <a:solidFill>
                  <a:srgbClr val="FFFDFC"/>
                </a:solidFill>
                <a:latin typeface="Roboto"/>
                <a:ea typeface="Roboto"/>
                <a:cs typeface="Roboto"/>
                <a:sym typeface="Roboto"/>
              </a:rPr>
              <a:t>CANVA CORPORATION</a:t>
            </a:r>
            <a:endParaRPr>
              <a:latin typeface="Roboto"/>
              <a:ea typeface="Roboto"/>
              <a:cs typeface="Roboto"/>
              <a:sym typeface="Roboto"/>
            </a:endParaRPr>
          </a:p>
        </p:txBody>
      </p:sp>
      <p:sp>
        <p:nvSpPr>
          <p:cNvPr id="318" name="Google Shape;318;p30"/>
          <p:cNvSpPr txBox="1"/>
          <p:nvPr/>
        </p:nvSpPr>
        <p:spPr>
          <a:xfrm>
            <a:off x="788050" y="4577375"/>
            <a:ext cx="16874400" cy="3250500"/>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lang="en-US" sz="8799">
                <a:solidFill>
                  <a:srgbClr val="FFFDFC"/>
                </a:solidFill>
                <a:latin typeface="Roboto Black"/>
                <a:ea typeface="Roboto Black"/>
                <a:cs typeface="Roboto Black"/>
                <a:sym typeface="Roboto Black"/>
              </a:rPr>
              <a:t>MODEL IMPLEMENTATIONS </a:t>
            </a:r>
            <a:r>
              <a:rPr lang="en-US" sz="8799">
                <a:solidFill>
                  <a:srgbClr val="FFFDFC"/>
                </a:solidFill>
                <a:latin typeface="Roboto Black"/>
                <a:ea typeface="Roboto Black"/>
                <a:cs typeface="Roboto Black"/>
                <a:sym typeface="Roboto Black"/>
              </a:rPr>
              <a:t>&amp; </a:t>
            </a:r>
            <a:endParaRPr sz="8799">
              <a:solidFill>
                <a:srgbClr val="FFFDFC"/>
              </a:solidFill>
              <a:latin typeface="Roboto Black"/>
              <a:ea typeface="Roboto Black"/>
              <a:cs typeface="Roboto Black"/>
              <a:sym typeface="Roboto Black"/>
            </a:endParaRPr>
          </a:p>
          <a:p>
            <a:pPr indent="0" lvl="0" marL="0" marR="0" rtl="0" algn="l">
              <a:lnSpc>
                <a:spcPct val="140004"/>
              </a:lnSpc>
              <a:spcBef>
                <a:spcPts val="0"/>
              </a:spcBef>
              <a:spcAft>
                <a:spcPts val="0"/>
              </a:spcAft>
              <a:buNone/>
            </a:pPr>
            <a:r>
              <a:rPr lang="en-US" sz="8799">
                <a:solidFill>
                  <a:srgbClr val="FFFDFC"/>
                </a:solidFill>
                <a:latin typeface="Roboto Black"/>
                <a:ea typeface="Roboto Black"/>
                <a:cs typeface="Roboto Black"/>
                <a:sym typeface="Roboto Black"/>
              </a:rPr>
              <a:t>RESULTS</a:t>
            </a:r>
            <a:endParaRPr sz="8799">
              <a:solidFill>
                <a:srgbClr val="FFFDFC"/>
              </a:solidFill>
              <a:latin typeface="Roboto Black"/>
              <a:ea typeface="Roboto Black"/>
              <a:cs typeface="Roboto Black"/>
              <a:sym typeface="Roboto Black"/>
            </a:endParaRPr>
          </a:p>
        </p:txBody>
      </p:sp>
      <p:sp>
        <p:nvSpPr>
          <p:cNvPr id="319" name="Google Shape;319;p30"/>
          <p:cNvSpPr txBox="1"/>
          <p:nvPr/>
        </p:nvSpPr>
        <p:spPr>
          <a:xfrm>
            <a:off x="1028700" y="742950"/>
            <a:ext cx="2642100" cy="2192700"/>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i="0" lang="en-US" sz="14246" u="none" cap="none" strike="noStrike">
                <a:solidFill>
                  <a:srgbClr val="DFC7AB"/>
                </a:solidFill>
                <a:latin typeface="Roboto Black"/>
                <a:ea typeface="Roboto Black"/>
                <a:cs typeface="Roboto Black"/>
                <a:sym typeface="Roboto Black"/>
              </a:rPr>
              <a:t>0</a:t>
            </a:r>
            <a:r>
              <a:rPr lang="en-US" sz="14246">
                <a:solidFill>
                  <a:srgbClr val="DFC7AB"/>
                </a:solidFill>
                <a:latin typeface="Roboto Black"/>
                <a:ea typeface="Roboto Black"/>
                <a:cs typeface="Roboto Black"/>
                <a:sym typeface="Roboto Black"/>
              </a:rPr>
              <a:t>3</a:t>
            </a:r>
            <a:endParaRPr>
              <a:latin typeface="Roboto Black"/>
              <a:ea typeface="Roboto Black"/>
              <a:cs typeface="Roboto Black"/>
              <a:sym typeface="Roboto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1"/>
          <p:cNvSpPr txBox="1"/>
          <p:nvPr/>
        </p:nvSpPr>
        <p:spPr>
          <a:xfrm>
            <a:off x="4618650" y="567650"/>
            <a:ext cx="9050700" cy="878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5706">
                <a:solidFill>
                  <a:srgbClr val="7B5325"/>
                </a:solidFill>
              </a:rPr>
              <a:t>LOGISTIC REGRESSION</a:t>
            </a:r>
            <a:endParaRPr b="1"/>
          </a:p>
        </p:txBody>
      </p:sp>
      <p:grpSp>
        <p:nvGrpSpPr>
          <p:cNvPr id="325" name="Google Shape;325;p31"/>
          <p:cNvGrpSpPr/>
          <p:nvPr/>
        </p:nvGrpSpPr>
        <p:grpSpPr>
          <a:xfrm>
            <a:off x="810650" y="2213572"/>
            <a:ext cx="5097676" cy="5634687"/>
            <a:chOff x="0" y="-19050"/>
            <a:chExt cx="1342589" cy="1968106"/>
          </a:xfrm>
        </p:grpSpPr>
        <p:sp>
          <p:nvSpPr>
            <p:cNvPr id="326" name="Google Shape;326;p31"/>
            <p:cNvSpPr/>
            <p:nvPr/>
          </p:nvSpPr>
          <p:spPr>
            <a:xfrm>
              <a:off x="0" y="0"/>
              <a:ext cx="1342589" cy="1949056"/>
            </a:xfrm>
            <a:custGeom>
              <a:rect b="b" l="l" r="r" t="t"/>
              <a:pathLst>
                <a:path extrusionOk="0" h="1949056" w="1342589">
                  <a:moveTo>
                    <a:pt x="36449" y="0"/>
                  </a:moveTo>
                  <a:lnTo>
                    <a:pt x="1306139" y="0"/>
                  </a:lnTo>
                  <a:cubicBezTo>
                    <a:pt x="1315806" y="0"/>
                    <a:pt x="1325077" y="3840"/>
                    <a:pt x="1331913" y="10676"/>
                  </a:cubicBezTo>
                  <a:cubicBezTo>
                    <a:pt x="1338748" y="17511"/>
                    <a:pt x="1342589" y="26782"/>
                    <a:pt x="1342589" y="36449"/>
                  </a:cubicBezTo>
                  <a:lnTo>
                    <a:pt x="1342589" y="1912607"/>
                  </a:lnTo>
                  <a:cubicBezTo>
                    <a:pt x="1342589" y="1932737"/>
                    <a:pt x="1326270" y="1949056"/>
                    <a:pt x="1306139" y="1949056"/>
                  </a:cubicBezTo>
                  <a:lnTo>
                    <a:pt x="36449" y="1949056"/>
                  </a:lnTo>
                  <a:cubicBezTo>
                    <a:pt x="16319" y="1949056"/>
                    <a:pt x="0" y="1932737"/>
                    <a:pt x="0" y="1912607"/>
                  </a:cubicBezTo>
                  <a:lnTo>
                    <a:pt x="0" y="36449"/>
                  </a:lnTo>
                  <a:cubicBezTo>
                    <a:pt x="0" y="16319"/>
                    <a:pt x="16319" y="0"/>
                    <a:pt x="3644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
            <p:cNvSpPr txBox="1"/>
            <p:nvPr/>
          </p:nvSpPr>
          <p:spPr>
            <a:xfrm>
              <a:off x="0" y="-19050"/>
              <a:ext cx="1342500" cy="19680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28" name="Google Shape;328;p31"/>
          <p:cNvGrpSpPr/>
          <p:nvPr/>
        </p:nvGrpSpPr>
        <p:grpSpPr>
          <a:xfrm>
            <a:off x="6109975" y="2213572"/>
            <a:ext cx="11513055" cy="5634687"/>
            <a:chOff x="0" y="-19050"/>
            <a:chExt cx="3032225" cy="1968106"/>
          </a:xfrm>
        </p:grpSpPr>
        <p:sp>
          <p:nvSpPr>
            <p:cNvPr id="329" name="Google Shape;329;p31"/>
            <p:cNvSpPr/>
            <p:nvPr/>
          </p:nvSpPr>
          <p:spPr>
            <a:xfrm>
              <a:off x="0" y="0"/>
              <a:ext cx="3032225" cy="1949056"/>
            </a:xfrm>
            <a:custGeom>
              <a:rect b="b" l="l" r="r" t="t"/>
              <a:pathLst>
                <a:path extrusionOk="0" h="1949056" w="3032225">
                  <a:moveTo>
                    <a:pt x="16139" y="0"/>
                  </a:moveTo>
                  <a:lnTo>
                    <a:pt x="3016086" y="0"/>
                  </a:lnTo>
                  <a:cubicBezTo>
                    <a:pt x="3020366" y="0"/>
                    <a:pt x="3024471" y="1700"/>
                    <a:pt x="3027498" y="4727"/>
                  </a:cubicBezTo>
                  <a:cubicBezTo>
                    <a:pt x="3030525" y="7754"/>
                    <a:pt x="3032225" y="11859"/>
                    <a:pt x="3032225" y="16139"/>
                  </a:cubicBezTo>
                  <a:lnTo>
                    <a:pt x="3032225" y="1932917"/>
                  </a:lnTo>
                  <a:cubicBezTo>
                    <a:pt x="3032225" y="1937197"/>
                    <a:pt x="3030525" y="1941302"/>
                    <a:pt x="3027498" y="1944329"/>
                  </a:cubicBezTo>
                  <a:cubicBezTo>
                    <a:pt x="3024471" y="1947356"/>
                    <a:pt x="3020366" y="1949056"/>
                    <a:pt x="3016086" y="1949056"/>
                  </a:cubicBezTo>
                  <a:lnTo>
                    <a:pt x="16139" y="1949056"/>
                  </a:lnTo>
                  <a:cubicBezTo>
                    <a:pt x="11859" y="1949056"/>
                    <a:pt x="7754" y="1947356"/>
                    <a:pt x="4727" y="1944329"/>
                  </a:cubicBezTo>
                  <a:cubicBezTo>
                    <a:pt x="1700" y="1941302"/>
                    <a:pt x="0" y="1937197"/>
                    <a:pt x="0" y="1932917"/>
                  </a:cubicBezTo>
                  <a:lnTo>
                    <a:pt x="0" y="16139"/>
                  </a:lnTo>
                  <a:cubicBezTo>
                    <a:pt x="0" y="11859"/>
                    <a:pt x="1700" y="7754"/>
                    <a:pt x="4727" y="4727"/>
                  </a:cubicBezTo>
                  <a:cubicBezTo>
                    <a:pt x="7754" y="1700"/>
                    <a:pt x="11859" y="0"/>
                    <a:pt x="1613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1"/>
            <p:cNvSpPr txBox="1"/>
            <p:nvPr/>
          </p:nvSpPr>
          <p:spPr>
            <a:xfrm>
              <a:off x="0" y="-19050"/>
              <a:ext cx="3032100" cy="19680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31" name="Google Shape;331;p31"/>
          <p:cNvGrpSpPr/>
          <p:nvPr/>
        </p:nvGrpSpPr>
        <p:grpSpPr>
          <a:xfrm>
            <a:off x="1139005" y="2494283"/>
            <a:ext cx="4368333" cy="719892"/>
            <a:chOff x="0" y="-19050"/>
            <a:chExt cx="1150500" cy="189600"/>
          </a:xfrm>
        </p:grpSpPr>
        <p:sp>
          <p:nvSpPr>
            <p:cNvPr id="332" name="Google Shape;332;p31"/>
            <p:cNvSpPr/>
            <p:nvPr/>
          </p:nvSpPr>
          <p:spPr>
            <a:xfrm>
              <a:off x="0" y="0"/>
              <a:ext cx="1150437" cy="170466"/>
            </a:xfrm>
            <a:custGeom>
              <a:rect b="b" l="l" r="r" t="t"/>
              <a:pathLst>
                <a:path extrusionOk="0" h="170466" w="1150437">
                  <a:moveTo>
                    <a:pt x="31903" y="0"/>
                  </a:moveTo>
                  <a:lnTo>
                    <a:pt x="1118534" y="0"/>
                  </a:lnTo>
                  <a:cubicBezTo>
                    <a:pt x="1126995" y="0"/>
                    <a:pt x="1135110" y="3361"/>
                    <a:pt x="1141093" y="9344"/>
                  </a:cubicBezTo>
                  <a:cubicBezTo>
                    <a:pt x="1147076" y="15327"/>
                    <a:pt x="1150437" y="23442"/>
                    <a:pt x="1150437" y="31903"/>
                  </a:cubicBezTo>
                  <a:lnTo>
                    <a:pt x="1150437" y="138563"/>
                  </a:lnTo>
                  <a:cubicBezTo>
                    <a:pt x="1150437" y="147024"/>
                    <a:pt x="1147076" y="155139"/>
                    <a:pt x="1141093" y="161122"/>
                  </a:cubicBezTo>
                  <a:cubicBezTo>
                    <a:pt x="1135110" y="167104"/>
                    <a:pt x="1126995" y="170466"/>
                    <a:pt x="1118534" y="170466"/>
                  </a:cubicBezTo>
                  <a:lnTo>
                    <a:pt x="31903" y="170466"/>
                  </a:lnTo>
                  <a:cubicBezTo>
                    <a:pt x="23442" y="170466"/>
                    <a:pt x="15327" y="167104"/>
                    <a:pt x="9344" y="161122"/>
                  </a:cubicBezTo>
                  <a:cubicBezTo>
                    <a:pt x="3361" y="155139"/>
                    <a:pt x="0" y="147024"/>
                    <a:pt x="0" y="138563"/>
                  </a:cubicBezTo>
                  <a:lnTo>
                    <a:pt x="0" y="31903"/>
                  </a:lnTo>
                  <a:cubicBezTo>
                    <a:pt x="0" y="23442"/>
                    <a:pt x="3361" y="15327"/>
                    <a:pt x="9344" y="9344"/>
                  </a:cubicBezTo>
                  <a:cubicBezTo>
                    <a:pt x="15327" y="3361"/>
                    <a:pt x="23442" y="0"/>
                    <a:pt x="31903" y="0"/>
                  </a:cubicBezTo>
                  <a:close/>
                </a:path>
              </a:pathLst>
            </a:custGeom>
            <a:solidFill>
              <a:srgbClr val="000000">
                <a:alpha val="0"/>
              </a:srgbClr>
            </a:solidFill>
            <a:ln cap="sq" cmpd="sng" w="19050">
              <a:solidFill>
                <a:srgbClr val="0F1A3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1"/>
            <p:cNvSpPr txBox="1"/>
            <p:nvPr/>
          </p:nvSpPr>
          <p:spPr>
            <a:xfrm>
              <a:off x="0" y="-19050"/>
              <a:ext cx="1150500" cy="1896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34" name="Google Shape;334;p31"/>
          <p:cNvGrpSpPr/>
          <p:nvPr/>
        </p:nvGrpSpPr>
        <p:grpSpPr>
          <a:xfrm>
            <a:off x="9682440" y="2494283"/>
            <a:ext cx="4368333" cy="719892"/>
            <a:chOff x="0" y="-19050"/>
            <a:chExt cx="1150500" cy="189600"/>
          </a:xfrm>
        </p:grpSpPr>
        <p:sp>
          <p:nvSpPr>
            <p:cNvPr id="335" name="Google Shape;335;p31"/>
            <p:cNvSpPr/>
            <p:nvPr/>
          </p:nvSpPr>
          <p:spPr>
            <a:xfrm>
              <a:off x="0" y="0"/>
              <a:ext cx="1150437" cy="170466"/>
            </a:xfrm>
            <a:custGeom>
              <a:rect b="b" l="l" r="r" t="t"/>
              <a:pathLst>
                <a:path extrusionOk="0" h="170466" w="1150437">
                  <a:moveTo>
                    <a:pt x="31903" y="0"/>
                  </a:moveTo>
                  <a:lnTo>
                    <a:pt x="1118534" y="0"/>
                  </a:lnTo>
                  <a:cubicBezTo>
                    <a:pt x="1126995" y="0"/>
                    <a:pt x="1135110" y="3361"/>
                    <a:pt x="1141093" y="9344"/>
                  </a:cubicBezTo>
                  <a:cubicBezTo>
                    <a:pt x="1147076" y="15327"/>
                    <a:pt x="1150437" y="23442"/>
                    <a:pt x="1150437" y="31903"/>
                  </a:cubicBezTo>
                  <a:lnTo>
                    <a:pt x="1150437" y="138563"/>
                  </a:lnTo>
                  <a:cubicBezTo>
                    <a:pt x="1150437" y="147024"/>
                    <a:pt x="1147076" y="155139"/>
                    <a:pt x="1141093" y="161122"/>
                  </a:cubicBezTo>
                  <a:cubicBezTo>
                    <a:pt x="1135110" y="167104"/>
                    <a:pt x="1126995" y="170466"/>
                    <a:pt x="1118534" y="170466"/>
                  </a:cubicBezTo>
                  <a:lnTo>
                    <a:pt x="31903" y="170466"/>
                  </a:lnTo>
                  <a:cubicBezTo>
                    <a:pt x="23442" y="170466"/>
                    <a:pt x="15327" y="167104"/>
                    <a:pt x="9344" y="161122"/>
                  </a:cubicBezTo>
                  <a:cubicBezTo>
                    <a:pt x="3361" y="155139"/>
                    <a:pt x="0" y="147024"/>
                    <a:pt x="0" y="138563"/>
                  </a:cubicBezTo>
                  <a:lnTo>
                    <a:pt x="0" y="31903"/>
                  </a:lnTo>
                  <a:cubicBezTo>
                    <a:pt x="0" y="23442"/>
                    <a:pt x="3361" y="15327"/>
                    <a:pt x="9344" y="9344"/>
                  </a:cubicBezTo>
                  <a:cubicBezTo>
                    <a:pt x="15327" y="3361"/>
                    <a:pt x="23442" y="0"/>
                    <a:pt x="31903" y="0"/>
                  </a:cubicBezTo>
                  <a:close/>
                </a:path>
              </a:pathLst>
            </a:custGeom>
            <a:solidFill>
              <a:srgbClr val="000000">
                <a:alpha val="0"/>
              </a:srgbClr>
            </a:solidFill>
            <a:ln cap="sq" cmpd="sng" w="19050">
              <a:solidFill>
                <a:srgbClr val="0F1A3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1"/>
            <p:cNvSpPr txBox="1"/>
            <p:nvPr/>
          </p:nvSpPr>
          <p:spPr>
            <a:xfrm>
              <a:off x="0" y="-19050"/>
              <a:ext cx="1150500" cy="1896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37" name="Google Shape;337;p31"/>
          <p:cNvSpPr txBox="1"/>
          <p:nvPr/>
        </p:nvSpPr>
        <p:spPr>
          <a:xfrm>
            <a:off x="1232396" y="3461646"/>
            <a:ext cx="4181400" cy="3671100"/>
          </a:xfrm>
          <a:prstGeom prst="rect">
            <a:avLst/>
          </a:prstGeom>
          <a:noFill/>
          <a:ln>
            <a:noFill/>
          </a:ln>
        </p:spPr>
        <p:txBody>
          <a:bodyPr anchorCtr="0" anchor="t" bIns="0" lIns="0" spcFirstLastPara="1" rIns="0" wrap="square" tIns="0">
            <a:spAutoFit/>
          </a:bodyPr>
          <a:lstStyle/>
          <a:p>
            <a:pPr indent="0" lvl="0" marL="0" marR="0" rtl="0" algn="ctr">
              <a:lnSpc>
                <a:spcPct val="122000"/>
              </a:lnSpc>
              <a:spcBef>
                <a:spcPts val="0"/>
              </a:spcBef>
              <a:spcAft>
                <a:spcPts val="0"/>
              </a:spcAft>
              <a:buNone/>
            </a:pPr>
            <a:r>
              <a:rPr lang="en-US" sz="2500">
                <a:latin typeface="Times New Roman"/>
                <a:ea typeface="Times New Roman"/>
                <a:cs typeface="Times New Roman"/>
                <a:sym typeface="Times New Roman"/>
              </a:rPr>
              <a:t>&gt; </a:t>
            </a:r>
            <a:r>
              <a:rPr lang="en-US" sz="2500">
                <a:latin typeface="Times New Roman"/>
                <a:ea typeface="Times New Roman"/>
                <a:cs typeface="Times New Roman"/>
                <a:sym typeface="Times New Roman"/>
              </a:rPr>
              <a:t>versatile and able to tackle binary classification problems</a:t>
            </a:r>
            <a:endParaRPr sz="2500">
              <a:latin typeface="Times New Roman"/>
              <a:ea typeface="Times New Roman"/>
              <a:cs typeface="Times New Roman"/>
              <a:sym typeface="Times New Roman"/>
            </a:endParaRPr>
          </a:p>
          <a:p>
            <a:pPr indent="0" lvl="0" marL="0" marR="0" rtl="0" algn="ctr">
              <a:lnSpc>
                <a:spcPct val="122000"/>
              </a:lnSpc>
              <a:spcBef>
                <a:spcPts val="0"/>
              </a:spcBef>
              <a:spcAft>
                <a:spcPts val="0"/>
              </a:spcAft>
              <a:buNone/>
            </a:pPr>
            <a:r>
              <a:rPr lang="en-US" sz="2500">
                <a:latin typeface="Times New Roman"/>
                <a:ea typeface="Times New Roman"/>
                <a:cs typeface="Times New Roman"/>
                <a:sym typeface="Times New Roman"/>
              </a:rPr>
              <a:t>&gt;  provides a probabilistic framework for classification questions </a:t>
            </a:r>
            <a:endParaRPr sz="2500">
              <a:latin typeface="Times New Roman"/>
              <a:ea typeface="Times New Roman"/>
              <a:cs typeface="Times New Roman"/>
              <a:sym typeface="Times New Roman"/>
            </a:endParaRPr>
          </a:p>
          <a:p>
            <a:pPr indent="0" lvl="0" marL="0" marR="0" rtl="0" algn="ctr">
              <a:lnSpc>
                <a:spcPct val="122000"/>
              </a:lnSpc>
              <a:spcBef>
                <a:spcPts val="0"/>
              </a:spcBef>
              <a:spcAft>
                <a:spcPts val="0"/>
              </a:spcAft>
              <a:buNone/>
            </a:pPr>
            <a:r>
              <a:rPr lang="en-US" sz="2500">
                <a:latin typeface="Times New Roman"/>
                <a:ea typeface="Times New Roman"/>
                <a:cs typeface="Times New Roman"/>
                <a:sym typeface="Times New Roman"/>
              </a:rPr>
              <a:t>&gt; best probability approach in classifications to calculate preducations</a:t>
            </a:r>
            <a:endParaRPr sz="2500">
              <a:latin typeface="Times New Roman"/>
              <a:ea typeface="Times New Roman"/>
              <a:cs typeface="Times New Roman"/>
              <a:sym typeface="Times New Roman"/>
            </a:endParaRPr>
          </a:p>
        </p:txBody>
      </p:sp>
      <p:sp>
        <p:nvSpPr>
          <p:cNvPr id="338" name="Google Shape;338;p31"/>
          <p:cNvSpPr txBox="1"/>
          <p:nvPr/>
        </p:nvSpPr>
        <p:spPr>
          <a:xfrm>
            <a:off x="1747770" y="2693383"/>
            <a:ext cx="3150600" cy="384600"/>
          </a:xfrm>
          <a:prstGeom prst="rect">
            <a:avLst/>
          </a:prstGeom>
          <a:noFill/>
          <a:ln>
            <a:noFill/>
          </a:ln>
        </p:spPr>
        <p:txBody>
          <a:bodyPr anchorCtr="0" anchor="t" bIns="0" lIns="0" spcFirstLastPara="1" rIns="0" wrap="square" tIns="0">
            <a:spAutoFit/>
          </a:bodyPr>
          <a:lstStyle/>
          <a:p>
            <a:pPr indent="0" lvl="0" marL="0" marR="0" rtl="0" algn="ctr">
              <a:lnSpc>
                <a:spcPct val="122008"/>
              </a:lnSpc>
              <a:spcBef>
                <a:spcPts val="0"/>
              </a:spcBef>
              <a:spcAft>
                <a:spcPts val="0"/>
              </a:spcAft>
              <a:buNone/>
            </a:pPr>
            <a:r>
              <a:rPr lang="en-US" sz="2499">
                <a:solidFill>
                  <a:srgbClr val="0F1A38"/>
                </a:solidFill>
              </a:rPr>
              <a:t>Why this model?</a:t>
            </a:r>
            <a:endParaRPr/>
          </a:p>
        </p:txBody>
      </p:sp>
      <p:sp>
        <p:nvSpPr>
          <p:cNvPr id="339" name="Google Shape;339;p31"/>
          <p:cNvSpPr txBox="1"/>
          <p:nvPr/>
        </p:nvSpPr>
        <p:spPr>
          <a:xfrm>
            <a:off x="10291206" y="2693383"/>
            <a:ext cx="3150600" cy="384600"/>
          </a:xfrm>
          <a:prstGeom prst="rect">
            <a:avLst/>
          </a:prstGeom>
          <a:noFill/>
          <a:ln>
            <a:noFill/>
          </a:ln>
        </p:spPr>
        <p:txBody>
          <a:bodyPr anchorCtr="0" anchor="t" bIns="0" lIns="0" spcFirstLastPara="1" rIns="0" wrap="square" tIns="0">
            <a:spAutoFit/>
          </a:bodyPr>
          <a:lstStyle/>
          <a:p>
            <a:pPr indent="0" lvl="0" marL="0" marR="0" rtl="0" algn="ctr">
              <a:lnSpc>
                <a:spcPct val="122008"/>
              </a:lnSpc>
              <a:spcBef>
                <a:spcPts val="0"/>
              </a:spcBef>
              <a:spcAft>
                <a:spcPts val="0"/>
              </a:spcAft>
              <a:buNone/>
            </a:pPr>
            <a:r>
              <a:rPr lang="en-US" sz="2499">
                <a:solidFill>
                  <a:srgbClr val="0F1A38"/>
                </a:solidFill>
              </a:rPr>
              <a:t>Results</a:t>
            </a:r>
            <a:endParaRPr/>
          </a:p>
        </p:txBody>
      </p:sp>
      <p:grpSp>
        <p:nvGrpSpPr>
          <p:cNvPr id="340" name="Google Shape;340;p31"/>
          <p:cNvGrpSpPr/>
          <p:nvPr/>
        </p:nvGrpSpPr>
        <p:grpSpPr>
          <a:xfrm>
            <a:off x="737775" y="8127000"/>
            <a:ext cx="16812436" cy="1973313"/>
            <a:chOff x="0" y="-111029"/>
            <a:chExt cx="1342589" cy="2171100"/>
          </a:xfrm>
        </p:grpSpPr>
        <p:sp>
          <p:nvSpPr>
            <p:cNvPr id="341" name="Google Shape;341;p31"/>
            <p:cNvSpPr/>
            <p:nvPr/>
          </p:nvSpPr>
          <p:spPr>
            <a:xfrm>
              <a:off x="0" y="0"/>
              <a:ext cx="1342589" cy="1949056"/>
            </a:xfrm>
            <a:custGeom>
              <a:rect b="b" l="l" r="r" t="t"/>
              <a:pathLst>
                <a:path extrusionOk="0" h="1949056" w="1342589">
                  <a:moveTo>
                    <a:pt x="36449" y="0"/>
                  </a:moveTo>
                  <a:lnTo>
                    <a:pt x="1306139" y="0"/>
                  </a:lnTo>
                  <a:cubicBezTo>
                    <a:pt x="1315806" y="0"/>
                    <a:pt x="1325077" y="3840"/>
                    <a:pt x="1331913" y="10676"/>
                  </a:cubicBezTo>
                  <a:cubicBezTo>
                    <a:pt x="1338748" y="17511"/>
                    <a:pt x="1342589" y="26782"/>
                    <a:pt x="1342589" y="36449"/>
                  </a:cubicBezTo>
                  <a:lnTo>
                    <a:pt x="1342589" y="1912607"/>
                  </a:lnTo>
                  <a:cubicBezTo>
                    <a:pt x="1342589" y="1932737"/>
                    <a:pt x="1326270" y="1949056"/>
                    <a:pt x="1306139" y="1949056"/>
                  </a:cubicBezTo>
                  <a:lnTo>
                    <a:pt x="36449" y="1949056"/>
                  </a:lnTo>
                  <a:cubicBezTo>
                    <a:pt x="16319" y="1949056"/>
                    <a:pt x="0" y="1932737"/>
                    <a:pt x="0" y="1912607"/>
                  </a:cubicBezTo>
                  <a:lnTo>
                    <a:pt x="0" y="36449"/>
                  </a:lnTo>
                  <a:cubicBezTo>
                    <a:pt x="0" y="16319"/>
                    <a:pt x="16319" y="0"/>
                    <a:pt x="3644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1"/>
            <p:cNvSpPr txBox="1"/>
            <p:nvPr/>
          </p:nvSpPr>
          <p:spPr>
            <a:xfrm>
              <a:off x="44" y="-111029"/>
              <a:ext cx="1342500" cy="21711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43" name="Google Shape;343;p31"/>
          <p:cNvGrpSpPr/>
          <p:nvPr/>
        </p:nvGrpSpPr>
        <p:grpSpPr>
          <a:xfrm>
            <a:off x="1138905" y="8343683"/>
            <a:ext cx="4368333" cy="719892"/>
            <a:chOff x="0" y="-19050"/>
            <a:chExt cx="1150500" cy="189600"/>
          </a:xfrm>
        </p:grpSpPr>
        <p:sp>
          <p:nvSpPr>
            <p:cNvPr id="344" name="Google Shape;344;p31"/>
            <p:cNvSpPr/>
            <p:nvPr/>
          </p:nvSpPr>
          <p:spPr>
            <a:xfrm>
              <a:off x="0" y="0"/>
              <a:ext cx="1150437" cy="170466"/>
            </a:xfrm>
            <a:custGeom>
              <a:rect b="b" l="l" r="r" t="t"/>
              <a:pathLst>
                <a:path extrusionOk="0" h="170466" w="1150437">
                  <a:moveTo>
                    <a:pt x="31903" y="0"/>
                  </a:moveTo>
                  <a:lnTo>
                    <a:pt x="1118534" y="0"/>
                  </a:lnTo>
                  <a:cubicBezTo>
                    <a:pt x="1126995" y="0"/>
                    <a:pt x="1135110" y="3361"/>
                    <a:pt x="1141093" y="9344"/>
                  </a:cubicBezTo>
                  <a:cubicBezTo>
                    <a:pt x="1147076" y="15327"/>
                    <a:pt x="1150437" y="23442"/>
                    <a:pt x="1150437" y="31903"/>
                  </a:cubicBezTo>
                  <a:lnTo>
                    <a:pt x="1150437" y="138563"/>
                  </a:lnTo>
                  <a:cubicBezTo>
                    <a:pt x="1150437" y="147024"/>
                    <a:pt x="1147076" y="155139"/>
                    <a:pt x="1141093" y="161122"/>
                  </a:cubicBezTo>
                  <a:cubicBezTo>
                    <a:pt x="1135110" y="167104"/>
                    <a:pt x="1126995" y="170466"/>
                    <a:pt x="1118534" y="170466"/>
                  </a:cubicBezTo>
                  <a:lnTo>
                    <a:pt x="31903" y="170466"/>
                  </a:lnTo>
                  <a:cubicBezTo>
                    <a:pt x="23442" y="170466"/>
                    <a:pt x="15327" y="167104"/>
                    <a:pt x="9344" y="161122"/>
                  </a:cubicBezTo>
                  <a:cubicBezTo>
                    <a:pt x="3361" y="155139"/>
                    <a:pt x="0" y="147024"/>
                    <a:pt x="0" y="138563"/>
                  </a:cubicBezTo>
                  <a:lnTo>
                    <a:pt x="0" y="31903"/>
                  </a:lnTo>
                  <a:cubicBezTo>
                    <a:pt x="0" y="23442"/>
                    <a:pt x="3361" y="15327"/>
                    <a:pt x="9344" y="9344"/>
                  </a:cubicBezTo>
                  <a:cubicBezTo>
                    <a:pt x="15327" y="3361"/>
                    <a:pt x="23442" y="0"/>
                    <a:pt x="31903" y="0"/>
                  </a:cubicBezTo>
                  <a:close/>
                </a:path>
              </a:pathLst>
            </a:custGeom>
            <a:solidFill>
              <a:srgbClr val="000000">
                <a:alpha val="0"/>
              </a:srgbClr>
            </a:solidFill>
            <a:ln cap="sq" cmpd="sng" w="19050">
              <a:solidFill>
                <a:srgbClr val="0F1A3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txBox="1"/>
            <p:nvPr/>
          </p:nvSpPr>
          <p:spPr>
            <a:xfrm>
              <a:off x="0" y="-19050"/>
              <a:ext cx="1150500" cy="1896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46" name="Google Shape;346;p31"/>
          <p:cNvSpPr txBox="1"/>
          <p:nvPr/>
        </p:nvSpPr>
        <p:spPr>
          <a:xfrm>
            <a:off x="2549075" y="8511325"/>
            <a:ext cx="15480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chemeClr val="dk1"/>
                </a:solidFill>
                <a:latin typeface="Roboto"/>
                <a:ea typeface="Roboto"/>
                <a:cs typeface="Roboto"/>
                <a:sym typeface="Roboto"/>
              </a:rPr>
              <a:t>Model Fit</a:t>
            </a:r>
            <a:endParaRPr sz="2100">
              <a:solidFill>
                <a:schemeClr val="dk1"/>
              </a:solidFill>
              <a:latin typeface="Roboto"/>
              <a:ea typeface="Roboto"/>
              <a:cs typeface="Roboto"/>
              <a:sym typeface="Roboto"/>
            </a:endParaRPr>
          </a:p>
        </p:txBody>
      </p:sp>
      <p:pic>
        <p:nvPicPr>
          <p:cNvPr id="347" name="Google Shape;347;p31"/>
          <p:cNvPicPr preferRelativeResize="0"/>
          <p:nvPr/>
        </p:nvPicPr>
        <p:blipFill rotWithShape="1">
          <a:blip r:embed="rId3">
            <a:alphaModFix/>
          </a:blip>
          <a:srcRect b="0" l="0" r="0" t="6655"/>
          <a:stretch/>
        </p:blipFill>
        <p:spPr>
          <a:xfrm>
            <a:off x="13345500" y="3990812"/>
            <a:ext cx="4181400" cy="3359550"/>
          </a:xfrm>
          <a:prstGeom prst="rect">
            <a:avLst/>
          </a:prstGeom>
          <a:noFill/>
          <a:ln>
            <a:noFill/>
          </a:ln>
        </p:spPr>
      </p:pic>
      <p:pic>
        <p:nvPicPr>
          <p:cNvPr id="348" name="Google Shape;348;p31"/>
          <p:cNvPicPr preferRelativeResize="0"/>
          <p:nvPr/>
        </p:nvPicPr>
        <p:blipFill>
          <a:blip r:embed="rId4">
            <a:alphaModFix/>
          </a:blip>
          <a:stretch>
            <a:fillRect/>
          </a:stretch>
        </p:blipFill>
        <p:spPr>
          <a:xfrm>
            <a:off x="6234125" y="3478112"/>
            <a:ext cx="7024676" cy="4248750"/>
          </a:xfrm>
          <a:prstGeom prst="rect">
            <a:avLst/>
          </a:prstGeom>
          <a:noFill/>
          <a:ln>
            <a:noFill/>
          </a:ln>
        </p:spPr>
      </p:pic>
      <p:pic>
        <p:nvPicPr>
          <p:cNvPr id="349" name="Google Shape;349;p31"/>
          <p:cNvPicPr preferRelativeResize="0"/>
          <p:nvPr/>
        </p:nvPicPr>
        <p:blipFill rotWithShape="1">
          <a:blip r:embed="rId5">
            <a:alphaModFix/>
          </a:blip>
          <a:srcRect b="47747" l="0" r="0" t="26696"/>
          <a:stretch/>
        </p:blipFill>
        <p:spPr>
          <a:xfrm>
            <a:off x="6234125" y="9294925"/>
            <a:ext cx="7353300" cy="384600"/>
          </a:xfrm>
          <a:prstGeom prst="rect">
            <a:avLst/>
          </a:prstGeom>
          <a:noFill/>
          <a:ln>
            <a:noFill/>
          </a:ln>
        </p:spPr>
      </p:pic>
      <p:sp>
        <p:nvSpPr>
          <p:cNvPr id="350" name="Google Shape;350;p31"/>
          <p:cNvSpPr txBox="1"/>
          <p:nvPr/>
        </p:nvSpPr>
        <p:spPr>
          <a:xfrm>
            <a:off x="14050775" y="8798063"/>
            <a:ext cx="3000000" cy="63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900">
                <a:solidFill>
                  <a:srgbClr val="7B5325"/>
                </a:solidFill>
                <a:latin typeface="Times New Roman"/>
                <a:ea typeface="Times New Roman"/>
                <a:cs typeface="Times New Roman"/>
                <a:sym typeface="Times New Roman"/>
              </a:rPr>
              <a:t>Optimal</a:t>
            </a:r>
            <a:endParaRPr b="1" sz="2900">
              <a:solidFill>
                <a:srgbClr val="7B5325"/>
              </a:solidFill>
              <a:latin typeface="Times New Roman"/>
              <a:ea typeface="Times New Roman"/>
              <a:cs typeface="Times New Roman"/>
              <a:sym typeface="Times New Roman"/>
            </a:endParaRPr>
          </a:p>
        </p:txBody>
      </p:sp>
      <p:pic>
        <p:nvPicPr>
          <p:cNvPr id="351" name="Google Shape;351;p31"/>
          <p:cNvPicPr preferRelativeResize="0"/>
          <p:nvPr/>
        </p:nvPicPr>
        <p:blipFill>
          <a:blip r:embed="rId6">
            <a:alphaModFix/>
          </a:blip>
          <a:stretch>
            <a:fillRect/>
          </a:stretch>
        </p:blipFill>
        <p:spPr>
          <a:xfrm>
            <a:off x="6291275" y="8798075"/>
            <a:ext cx="7239000" cy="342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2"/>
          <p:cNvSpPr txBox="1"/>
          <p:nvPr/>
        </p:nvSpPr>
        <p:spPr>
          <a:xfrm>
            <a:off x="1844050" y="672100"/>
            <a:ext cx="14745600" cy="878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5706">
                <a:solidFill>
                  <a:srgbClr val="7B5325"/>
                </a:solidFill>
              </a:rPr>
              <a:t>RANDOM FOREST CLASSIFICATION</a:t>
            </a:r>
            <a:endParaRPr b="1"/>
          </a:p>
        </p:txBody>
      </p:sp>
      <p:grpSp>
        <p:nvGrpSpPr>
          <p:cNvPr id="357" name="Google Shape;357;p32"/>
          <p:cNvGrpSpPr/>
          <p:nvPr/>
        </p:nvGrpSpPr>
        <p:grpSpPr>
          <a:xfrm>
            <a:off x="810650" y="2213572"/>
            <a:ext cx="5097676" cy="5634687"/>
            <a:chOff x="0" y="-19050"/>
            <a:chExt cx="1342589" cy="1968106"/>
          </a:xfrm>
        </p:grpSpPr>
        <p:sp>
          <p:nvSpPr>
            <p:cNvPr id="358" name="Google Shape;358;p32"/>
            <p:cNvSpPr/>
            <p:nvPr/>
          </p:nvSpPr>
          <p:spPr>
            <a:xfrm>
              <a:off x="0" y="0"/>
              <a:ext cx="1342589" cy="1949056"/>
            </a:xfrm>
            <a:custGeom>
              <a:rect b="b" l="l" r="r" t="t"/>
              <a:pathLst>
                <a:path extrusionOk="0" h="1949056" w="1342589">
                  <a:moveTo>
                    <a:pt x="36449" y="0"/>
                  </a:moveTo>
                  <a:lnTo>
                    <a:pt x="1306139" y="0"/>
                  </a:lnTo>
                  <a:cubicBezTo>
                    <a:pt x="1315806" y="0"/>
                    <a:pt x="1325077" y="3840"/>
                    <a:pt x="1331913" y="10676"/>
                  </a:cubicBezTo>
                  <a:cubicBezTo>
                    <a:pt x="1338748" y="17511"/>
                    <a:pt x="1342589" y="26782"/>
                    <a:pt x="1342589" y="36449"/>
                  </a:cubicBezTo>
                  <a:lnTo>
                    <a:pt x="1342589" y="1912607"/>
                  </a:lnTo>
                  <a:cubicBezTo>
                    <a:pt x="1342589" y="1932737"/>
                    <a:pt x="1326270" y="1949056"/>
                    <a:pt x="1306139" y="1949056"/>
                  </a:cubicBezTo>
                  <a:lnTo>
                    <a:pt x="36449" y="1949056"/>
                  </a:lnTo>
                  <a:cubicBezTo>
                    <a:pt x="16319" y="1949056"/>
                    <a:pt x="0" y="1932737"/>
                    <a:pt x="0" y="1912607"/>
                  </a:cubicBezTo>
                  <a:lnTo>
                    <a:pt x="0" y="36449"/>
                  </a:lnTo>
                  <a:cubicBezTo>
                    <a:pt x="0" y="16319"/>
                    <a:pt x="16319" y="0"/>
                    <a:pt x="3644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2"/>
            <p:cNvSpPr txBox="1"/>
            <p:nvPr/>
          </p:nvSpPr>
          <p:spPr>
            <a:xfrm>
              <a:off x="0" y="-19050"/>
              <a:ext cx="1342500" cy="19680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60" name="Google Shape;360;p32"/>
          <p:cNvGrpSpPr/>
          <p:nvPr/>
        </p:nvGrpSpPr>
        <p:grpSpPr>
          <a:xfrm>
            <a:off x="6109975" y="2213572"/>
            <a:ext cx="11513055" cy="5634687"/>
            <a:chOff x="0" y="-19050"/>
            <a:chExt cx="3032225" cy="1968106"/>
          </a:xfrm>
        </p:grpSpPr>
        <p:sp>
          <p:nvSpPr>
            <p:cNvPr id="361" name="Google Shape;361;p32"/>
            <p:cNvSpPr/>
            <p:nvPr/>
          </p:nvSpPr>
          <p:spPr>
            <a:xfrm>
              <a:off x="0" y="0"/>
              <a:ext cx="3032225" cy="1949056"/>
            </a:xfrm>
            <a:custGeom>
              <a:rect b="b" l="l" r="r" t="t"/>
              <a:pathLst>
                <a:path extrusionOk="0" h="1949056" w="3032225">
                  <a:moveTo>
                    <a:pt x="16139" y="0"/>
                  </a:moveTo>
                  <a:lnTo>
                    <a:pt x="3016086" y="0"/>
                  </a:lnTo>
                  <a:cubicBezTo>
                    <a:pt x="3020366" y="0"/>
                    <a:pt x="3024471" y="1700"/>
                    <a:pt x="3027498" y="4727"/>
                  </a:cubicBezTo>
                  <a:cubicBezTo>
                    <a:pt x="3030525" y="7754"/>
                    <a:pt x="3032225" y="11859"/>
                    <a:pt x="3032225" y="16139"/>
                  </a:cubicBezTo>
                  <a:lnTo>
                    <a:pt x="3032225" y="1932917"/>
                  </a:lnTo>
                  <a:cubicBezTo>
                    <a:pt x="3032225" y="1937197"/>
                    <a:pt x="3030525" y="1941302"/>
                    <a:pt x="3027498" y="1944329"/>
                  </a:cubicBezTo>
                  <a:cubicBezTo>
                    <a:pt x="3024471" y="1947356"/>
                    <a:pt x="3020366" y="1949056"/>
                    <a:pt x="3016086" y="1949056"/>
                  </a:cubicBezTo>
                  <a:lnTo>
                    <a:pt x="16139" y="1949056"/>
                  </a:lnTo>
                  <a:cubicBezTo>
                    <a:pt x="11859" y="1949056"/>
                    <a:pt x="7754" y="1947356"/>
                    <a:pt x="4727" y="1944329"/>
                  </a:cubicBezTo>
                  <a:cubicBezTo>
                    <a:pt x="1700" y="1941302"/>
                    <a:pt x="0" y="1937197"/>
                    <a:pt x="0" y="1932917"/>
                  </a:cubicBezTo>
                  <a:lnTo>
                    <a:pt x="0" y="16139"/>
                  </a:lnTo>
                  <a:cubicBezTo>
                    <a:pt x="0" y="11859"/>
                    <a:pt x="1700" y="7754"/>
                    <a:pt x="4727" y="4727"/>
                  </a:cubicBezTo>
                  <a:cubicBezTo>
                    <a:pt x="7754" y="1700"/>
                    <a:pt x="11859" y="0"/>
                    <a:pt x="1613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2"/>
            <p:cNvSpPr txBox="1"/>
            <p:nvPr/>
          </p:nvSpPr>
          <p:spPr>
            <a:xfrm>
              <a:off x="0" y="-19050"/>
              <a:ext cx="3032100" cy="19680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63" name="Google Shape;363;p32"/>
          <p:cNvGrpSpPr/>
          <p:nvPr/>
        </p:nvGrpSpPr>
        <p:grpSpPr>
          <a:xfrm>
            <a:off x="1139005" y="2494283"/>
            <a:ext cx="4368333" cy="719892"/>
            <a:chOff x="0" y="-19050"/>
            <a:chExt cx="1150500" cy="189600"/>
          </a:xfrm>
        </p:grpSpPr>
        <p:sp>
          <p:nvSpPr>
            <p:cNvPr id="364" name="Google Shape;364;p32"/>
            <p:cNvSpPr/>
            <p:nvPr/>
          </p:nvSpPr>
          <p:spPr>
            <a:xfrm>
              <a:off x="0" y="0"/>
              <a:ext cx="1150437" cy="170466"/>
            </a:xfrm>
            <a:custGeom>
              <a:rect b="b" l="l" r="r" t="t"/>
              <a:pathLst>
                <a:path extrusionOk="0" h="170466" w="1150437">
                  <a:moveTo>
                    <a:pt x="31903" y="0"/>
                  </a:moveTo>
                  <a:lnTo>
                    <a:pt x="1118534" y="0"/>
                  </a:lnTo>
                  <a:cubicBezTo>
                    <a:pt x="1126995" y="0"/>
                    <a:pt x="1135110" y="3361"/>
                    <a:pt x="1141093" y="9344"/>
                  </a:cubicBezTo>
                  <a:cubicBezTo>
                    <a:pt x="1147076" y="15327"/>
                    <a:pt x="1150437" y="23442"/>
                    <a:pt x="1150437" y="31903"/>
                  </a:cubicBezTo>
                  <a:lnTo>
                    <a:pt x="1150437" y="138563"/>
                  </a:lnTo>
                  <a:cubicBezTo>
                    <a:pt x="1150437" y="147024"/>
                    <a:pt x="1147076" y="155139"/>
                    <a:pt x="1141093" y="161122"/>
                  </a:cubicBezTo>
                  <a:cubicBezTo>
                    <a:pt x="1135110" y="167104"/>
                    <a:pt x="1126995" y="170466"/>
                    <a:pt x="1118534" y="170466"/>
                  </a:cubicBezTo>
                  <a:lnTo>
                    <a:pt x="31903" y="170466"/>
                  </a:lnTo>
                  <a:cubicBezTo>
                    <a:pt x="23442" y="170466"/>
                    <a:pt x="15327" y="167104"/>
                    <a:pt x="9344" y="161122"/>
                  </a:cubicBezTo>
                  <a:cubicBezTo>
                    <a:pt x="3361" y="155139"/>
                    <a:pt x="0" y="147024"/>
                    <a:pt x="0" y="138563"/>
                  </a:cubicBezTo>
                  <a:lnTo>
                    <a:pt x="0" y="31903"/>
                  </a:lnTo>
                  <a:cubicBezTo>
                    <a:pt x="0" y="23442"/>
                    <a:pt x="3361" y="15327"/>
                    <a:pt x="9344" y="9344"/>
                  </a:cubicBezTo>
                  <a:cubicBezTo>
                    <a:pt x="15327" y="3361"/>
                    <a:pt x="23442" y="0"/>
                    <a:pt x="31903" y="0"/>
                  </a:cubicBezTo>
                  <a:close/>
                </a:path>
              </a:pathLst>
            </a:custGeom>
            <a:solidFill>
              <a:srgbClr val="000000">
                <a:alpha val="0"/>
              </a:srgbClr>
            </a:solidFill>
            <a:ln cap="sq" cmpd="sng" w="19050">
              <a:solidFill>
                <a:srgbClr val="0F1A3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2"/>
            <p:cNvSpPr txBox="1"/>
            <p:nvPr/>
          </p:nvSpPr>
          <p:spPr>
            <a:xfrm>
              <a:off x="0" y="-19050"/>
              <a:ext cx="1150500" cy="1896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66" name="Google Shape;366;p32"/>
          <p:cNvGrpSpPr/>
          <p:nvPr/>
        </p:nvGrpSpPr>
        <p:grpSpPr>
          <a:xfrm>
            <a:off x="9682440" y="2494283"/>
            <a:ext cx="4368333" cy="719892"/>
            <a:chOff x="0" y="-19050"/>
            <a:chExt cx="1150500" cy="189600"/>
          </a:xfrm>
        </p:grpSpPr>
        <p:sp>
          <p:nvSpPr>
            <p:cNvPr id="367" name="Google Shape;367;p32"/>
            <p:cNvSpPr/>
            <p:nvPr/>
          </p:nvSpPr>
          <p:spPr>
            <a:xfrm>
              <a:off x="0" y="0"/>
              <a:ext cx="1150437" cy="170466"/>
            </a:xfrm>
            <a:custGeom>
              <a:rect b="b" l="l" r="r" t="t"/>
              <a:pathLst>
                <a:path extrusionOk="0" h="170466" w="1150437">
                  <a:moveTo>
                    <a:pt x="31903" y="0"/>
                  </a:moveTo>
                  <a:lnTo>
                    <a:pt x="1118534" y="0"/>
                  </a:lnTo>
                  <a:cubicBezTo>
                    <a:pt x="1126995" y="0"/>
                    <a:pt x="1135110" y="3361"/>
                    <a:pt x="1141093" y="9344"/>
                  </a:cubicBezTo>
                  <a:cubicBezTo>
                    <a:pt x="1147076" y="15327"/>
                    <a:pt x="1150437" y="23442"/>
                    <a:pt x="1150437" y="31903"/>
                  </a:cubicBezTo>
                  <a:lnTo>
                    <a:pt x="1150437" y="138563"/>
                  </a:lnTo>
                  <a:cubicBezTo>
                    <a:pt x="1150437" y="147024"/>
                    <a:pt x="1147076" y="155139"/>
                    <a:pt x="1141093" y="161122"/>
                  </a:cubicBezTo>
                  <a:cubicBezTo>
                    <a:pt x="1135110" y="167104"/>
                    <a:pt x="1126995" y="170466"/>
                    <a:pt x="1118534" y="170466"/>
                  </a:cubicBezTo>
                  <a:lnTo>
                    <a:pt x="31903" y="170466"/>
                  </a:lnTo>
                  <a:cubicBezTo>
                    <a:pt x="23442" y="170466"/>
                    <a:pt x="15327" y="167104"/>
                    <a:pt x="9344" y="161122"/>
                  </a:cubicBezTo>
                  <a:cubicBezTo>
                    <a:pt x="3361" y="155139"/>
                    <a:pt x="0" y="147024"/>
                    <a:pt x="0" y="138563"/>
                  </a:cubicBezTo>
                  <a:lnTo>
                    <a:pt x="0" y="31903"/>
                  </a:lnTo>
                  <a:cubicBezTo>
                    <a:pt x="0" y="23442"/>
                    <a:pt x="3361" y="15327"/>
                    <a:pt x="9344" y="9344"/>
                  </a:cubicBezTo>
                  <a:cubicBezTo>
                    <a:pt x="15327" y="3361"/>
                    <a:pt x="23442" y="0"/>
                    <a:pt x="31903" y="0"/>
                  </a:cubicBezTo>
                  <a:close/>
                </a:path>
              </a:pathLst>
            </a:custGeom>
            <a:solidFill>
              <a:srgbClr val="000000">
                <a:alpha val="0"/>
              </a:srgbClr>
            </a:solidFill>
            <a:ln cap="sq" cmpd="sng" w="19050">
              <a:solidFill>
                <a:srgbClr val="0F1A3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2"/>
            <p:cNvSpPr txBox="1"/>
            <p:nvPr/>
          </p:nvSpPr>
          <p:spPr>
            <a:xfrm>
              <a:off x="0" y="-19050"/>
              <a:ext cx="1150500" cy="1896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69" name="Google Shape;369;p32"/>
          <p:cNvSpPr txBox="1"/>
          <p:nvPr/>
        </p:nvSpPr>
        <p:spPr>
          <a:xfrm>
            <a:off x="11706206" y="9915836"/>
            <a:ext cx="5916900" cy="184500"/>
          </a:xfrm>
          <a:prstGeom prst="rect">
            <a:avLst/>
          </a:prstGeom>
          <a:noFill/>
          <a:ln>
            <a:noFill/>
          </a:ln>
        </p:spPr>
        <p:txBody>
          <a:bodyPr anchorCtr="0" anchor="t" bIns="0" lIns="0" spcFirstLastPara="1" rIns="0" wrap="square" tIns="0">
            <a:spAutoFit/>
          </a:bodyPr>
          <a:lstStyle/>
          <a:p>
            <a:pPr indent="0" lvl="1" marL="0" marR="0" rtl="0" algn="r">
              <a:lnSpc>
                <a:spcPct val="122018"/>
              </a:lnSpc>
              <a:spcBef>
                <a:spcPts val="0"/>
              </a:spcBef>
              <a:spcAft>
                <a:spcPts val="0"/>
              </a:spcAft>
              <a:buNone/>
            </a:pPr>
            <a:r>
              <a:rPr b="1" i="0" lang="en-US" sz="1199" u="none" cap="none" strike="noStrike">
                <a:solidFill>
                  <a:srgbClr val="2B1C09"/>
                </a:solidFill>
              </a:rPr>
              <a:t>DON'T FORGET TO DELETE THIS PAGE BEFORE PRESENTING. </a:t>
            </a:r>
            <a:endParaRPr b="1"/>
          </a:p>
        </p:txBody>
      </p:sp>
      <p:sp>
        <p:nvSpPr>
          <p:cNvPr id="370" name="Google Shape;370;p32"/>
          <p:cNvSpPr txBox="1"/>
          <p:nvPr/>
        </p:nvSpPr>
        <p:spPr>
          <a:xfrm>
            <a:off x="1747770" y="2693383"/>
            <a:ext cx="3150600" cy="384600"/>
          </a:xfrm>
          <a:prstGeom prst="rect">
            <a:avLst/>
          </a:prstGeom>
          <a:noFill/>
          <a:ln>
            <a:noFill/>
          </a:ln>
        </p:spPr>
        <p:txBody>
          <a:bodyPr anchorCtr="0" anchor="t" bIns="0" lIns="0" spcFirstLastPara="1" rIns="0" wrap="square" tIns="0">
            <a:spAutoFit/>
          </a:bodyPr>
          <a:lstStyle/>
          <a:p>
            <a:pPr indent="0" lvl="0" marL="0" marR="0" rtl="0" algn="ctr">
              <a:lnSpc>
                <a:spcPct val="122008"/>
              </a:lnSpc>
              <a:spcBef>
                <a:spcPts val="0"/>
              </a:spcBef>
              <a:spcAft>
                <a:spcPts val="0"/>
              </a:spcAft>
              <a:buNone/>
            </a:pPr>
            <a:r>
              <a:rPr lang="en-US" sz="2499">
                <a:solidFill>
                  <a:srgbClr val="0F1A38"/>
                </a:solidFill>
              </a:rPr>
              <a:t>Why this model?</a:t>
            </a:r>
            <a:endParaRPr/>
          </a:p>
        </p:txBody>
      </p:sp>
      <p:sp>
        <p:nvSpPr>
          <p:cNvPr id="371" name="Google Shape;371;p32"/>
          <p:cNvSpPr txBox="1"/>
          <p:nvPr/>
        </p:nvSpPr>
        <p:spPr>
          <a:xfrm>
            <a:off x="10291206" y="2693383"/>
            <a:ext cx="3150600" cy="384600"/>
          </a:xfrm>
          <a:prstGeom prst="rect">
            <a:avLst/>
          </a:prstGeom>
          <a:noFill/>
          <a:ln>
            <a:noFill/>
          </a:ln>
        </p:spPr>
        <p:txBody>
          <a:bodyPr anchorCtr="0" anchor="t" bIns="0" lIns="0" spcFirstLastPara="1" rIns="0" wrap="square" tIns="0">
            <a:spAutoFit/>
          </a:bodyPr>
          <a:lstStyle/>
          <a:p>
            <a:pPr indent="0" lvl="0" marL="0" marR="0" rtl="0" algn="ctr">
              <a:lnSpc>
                <a:spcPct val="122008"/>
              </a:lnSpc>
              <a:spcBef>
                <a:spcPts val="0"/>
              </a:spcBef>
              <a:spcAft>
                <a:spcPts val="0"/>
              </a:spcAft>
              <a:buNone/>
            </a:pPr>
            <a:r>
              <a:rPr lang="en-US" sz="2499">
                <a:solidFill>
                  <a:srgbClr val="0F1A38"/>
                </a:solidFill>
              </a:rPr>
              <a:t>Results</a:t>
            </a:r>
            <a:endParaRPr/>
          </a:p>
        </p:txBody>
      </p:sp>
      <p:grpSp>
        <p:nvGrpSpPr>
          <p:cNvPr id="372" name="Google Shape;372;p32"/>
          <p:cNvGrpSpPr/>
          <p:nvPr/>
        </p:nvGrpSpPr>
        <p:grpSpPr>
          <a:xfrm>
            <a:off x="810638" y="8127000"/>
            <a:ext cx="16812436" cy="1973313"/>
            <a:chOff x="0" y="-111029"/>
            <a:chExt cx="1342589" cy="2171100"/>
          </a:xfrm>
        </p:grpSpPr>
        <p:sp>
          <p:nvSpPr>
            <p:cNvPr id="373" name="Google Shape;373;p32"/>
            <p:cNvSpPr/>
            <p:nvPr/>
          </p:nvSpPr>
          <p:spPr>
            <a:xfrm>
              <a:off x="0" y="0"/>
              <a:ext cx="1342589" cy="1949056"/>
            </a:xfrm>
            <a:custGeom>
              <a:rect b="b" l="l" r="r" t="t"/>
              <a:pathLst>
                <a:path extrusionOk="0" h="1949056" w="1342589">
                  <a:moveTo>
                    <a:pt x="36449" y="0"/>
                  </a:moveTo>
                  <a:lnTo>
                    <a:pt x="1306139" y="0"/>
                  </a:lnTo>
                  <a:cubicBezTo>
                    <a:pt x="1315806" y="0"/>
                    <a:pt x="1325077" y="3840"/>
                    <a:pt x="1331913" y="10676"/>
                  </a:cubicBezTo>
                  <a:cubicBezTo>
                    <a:pt x="1338748" y="17511"/>
                    <a:pt x="1342589" y="26782"/>
                    <a:pt x="1342589" y="36449"/>
                  </a:cubicBezTo>
                  <a:lnTo>
                    <a:pt x="1342589" y="1912607"/>
                  </a:lnTo>
                  <a:cubicBezTo>
                    <a:pt x="1342589" y="1932737"/>
                    <a:pt x="1326270" y="1949056"/>
                    <a:pt x="1306139" y="1949056"/>
                  </a:cubicBezTo>
                  <a:lnTo>
                    <a:pt x="36449" y="1949056"/>
                  </a:lnTo>
                  <a:cubicBezTo>
                    <a:pt x="16319" y="1949056"/>
                    <a:pt x="0" y="1932737"/>
                    <a:pt x="0" y="1912607"/>
                  </a:cubicBezTo>
                  <a:lnTo>
                    <a:pt x="0" y="36449"/>
                  </a:lnTo>
                  <a:cubicBezTo>
                    <a:pt x="0" y="16319"/>
                    <a:pt x="16319" y="0"/>
                    <a:pt x="3644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2"/>
            <p:cNvSpPr txBox="1"/>
            <p:nvPr/>
          </p:nvSpPr>
          <p:spPr>
            <a:xfrm>
              <a:off x="44" y="-111029"/>
              <a:ext cx="1342500" cy="21711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75" name="Google Shape;375;p32"/>
          <p:cNvGrpSpPr/>
          <p:nvPr/>
        </p:nvGrpSpPr>
        <p:grpSpPr>
          <a:xfrm>
            <a:off x="1138905" y="8343683"/>
            <a:ext cx="4368333" cy="719892"/>
            <a:chOff x="0" y="-19050"/>
            <a:chExt cx="1150500" cy="189600"/>
          </a:xfrm>
        </p:grpSpPr>
        <p:sp>
          <p:nvSpPr>
            <p:cNvPr id="376" name="Google Shape;376;p32"/>
            <p:cNvSpPr/>
            <p:nvPr/>
          </p:nvSpPr>
          <p:spPr>
            <a:xfrm>
              <a:off x="0" y="0"/>
              <a:ext cx="1150437" cy="170466"/>
            </a:xfrm>
            <a:custGeom>
              <a:rect b="b" l="l" r="r" t="t"/>
              <a:pathLst>
                <a:path extrusionOk="0" h="170466" w="1150437">
                  <a:moveTo>
                    <a:pt x="31903" y="0"/>
                  </a:moveTo>
                  <a:lnTo>
                    <a:pt x="1118534" y="0"/>
                  </a:lnTo>
                  <a:cubicBezTo>
                    <a:pt x="1126995" y="0"/>
                    <a:pt x="1135110" y="3361"/>
                    <a:pt x="1141093" y="9344"/>
                  </a:cubicBezTo>
                  <a:cubicBezTo>
                    <a:pt x="1147076" y="15327"/>
                    <a:pt x="1150437" y="23442"/>
                    <a:pt x="1150437" y="31903"/>
                  </a:cubicBezTo>
                  <a:lnTo>
                    <a:pt x="1150437" y="138563"/>
                  </a:lnTo>
                  <a:cubicBezTo>
                    <a:pt x="1150437" y="147024"/>
                    <a:pt x="1147076" y="155139"/>
                    <a:pt x="1141093" y="161122"/>
                  </a:cubicBezTo>
                  <a:cubicBezTo>
                    <a:pt x="1135110" y="167104"/>
                    <a:pt x="1126995" y="170466"/>
                    <a:pt x="1118534" y="170466"/>
                  </a:cubicBezTo>
                  <a:lnTo>
                    <a:pt x="31903" y="170466"/>
                  </a:lnTo>
                  <a:cubicBezTo>
                    <a:pt x="23442" y="170466"/>
                    <a:pt x="15327" y="167104"/>
                    <a:pt x="9344" y="161122"/>
                  </a:cubicBezTo>
                  <a:cubicBezTo>
                    <a:pt x="3361" y="155139"/>
                    <a:pt x="0" y="147024"/>
                    <a:pt x="0" y="138563"/>
                  </a:cubicBezTo>
                  <a:lnTo>
                    <a:pt x="0" y="31903"/>
                  </a:lnTo>
                  <a:cubicBezTo>
                    <a:pt x="0" y="23442"/>
                    <a:pt x="3361" y="15327"/>
                    <a:pt x="9344" y="9344"/>
                  </a:cubicBezTo>
                  <a:cubicBezTo>
                    <a:pt x="15327" y="3361"/>
                    <a:pt x="23442" y="0"/>
                    <a:pt x="31903" y="0"/>
                  </a:cubicBezTo>
                  <a:close/>
                </a:path>
              </a:pathLst>
            </a:custGeom>
            <a:solidFill>
              <a:srgbClr val="000000">
                <a:alpha val="0"/>
              </a:srgbClr>
            </a:solidFill>
            <a:ln cap="sq" cmpd="sng" w="19050">
              <a:solidFill>
                <a:srgbClr val="0F1A3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2"/>
            <p:cNvSpPr txBox="1"/>
            <p:nvPr/>
          </p:nvSpPr>
          <p:spPr>
            <a:xfrm>
              <a:off x="0" y="-19050"/>
              <a:ext cx="1150500" cy="1896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78" name="Google Shape;378;p32"/>
          <p:cNvSpPr txBox="1"/>
          <p:nvPr/>
        </p:nvSpPr>
        <p:spPr>
          <a:xfrm>
            <a:off x="1909775" y="8511325"/>
            <a:ext cx="37800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chemeClr val="dk1"/>
                </a:solidFill>
                <a:latin typeface="Roboto"/>
                <a:ea typeface="Roboto"/>
                <a:cs typeface="Roboto"/>
                <a:sym typeface="Roboto"/>
              </a:rPr>
              <a:t>Explanation of Results</a:t>
            </a:r>
            <a:endParaRPr sz="2100">
              <a:solidFill>
                <a:schemeClr val="dk1"/>
              </a:solidFill>
              <a:latin typeface="Roboto"/>
              <a:ea typeface="Roboto"/>
              <a:cs typeface="Roboto"/>
              <a:sym typeface="Roboto"/>
            </a:endParaRPr>
          </a:p>
        </p:txBody>
      </p:sp>
      <p:pic>
        <p:nvPicPr>
          <p:cNvPr id="379" name="Google Shape;379;p32"/>
          <p:cNvPicPr preferRelativeResize="0"/>
          <p:nvPr/>
        </p:nvPicPr>
        <p:blipFill>
          <a:blip r:embed="rId3">
            <a:alphaModFix/>
          </a:blip>
          <a:stretch>
            <a:fillRect/>
          </a:stretch>
        </p:blipFill>
        <p:spPr>
          <a:xfrm>
            <a:off x="6234125" y="3495376"/>
            <a:ext cx="6967575" cy="4214224"/>
          </a:xfrm>
          <a:prstGeom prst="rect">
            <a:avLst/>
          </a:prstGeom>
          <a:noFill/>
          <a:ln>
            <a:noFill/>
          </a:ln>
        </p:spPr>
      </p:pic>
      <p:pic>
        <p:nvPicPr>
          <p:cNvPr id="380" name="Google Shape;380;p32"/>
          <p:cNvPicPr preferRelativeResize="0"/>
          <p:nvPr/>
        </p:nvPicPr>
        <p:blipFill rotWithShape="1">
          <a:blip r:embed="rId4">
            <a:alphaModFix/>
          </a:blip>
          <a:srcRect b="0" l="0" r="0" t="5285"/>
          <a:stretch/>
        </p:blipFill>
        <p:spPr>
          <a:xfrm>
            <a:off x="13316000" y="3796450"/>
            <a:ext cx="4181400" cy="3612088"/>
          </a:xfrm>
          <a:prstGeom prst="rect">
            <a:avLst/>
          </a:prstGeom>
          <a:noFill/>
          <a:ln>
            <a:noFill/>
          </a:ln>
        </p:spPr>
      </p:pic>
      <p:grpSp>
        <p:nvGrpSpPr>
          <p:cNvPr id="381" name="Google Shape;381;p32"/>
          <p:cNvGrpSpPr/>
          <p:nvPr/>
        </p:nvGrpSpPr>
        <p:grpSpPr>
          <a:xfrm>
            <a:off x="810638" y="8127000"/>
            <a:ext cx="16812436" cy="1973313"/>
            <a:chOff x="0" y="-111029"/>
            <a:chExt cx="1342589" cy="2171100"/>
          </a:xfrm>
        </p:grpSpPr>
        <p:sp>
          <p:nvSpPr>
            <p:cNvPr id="382" name="Google Shape;382;p32"/>
            <p:cNvSpPr/>
            <p:nvPr/>
          </p:nvSpPr>
          <p:spPr>
            <a:xfrm>
              <a:off x="0" y="0"/>
              <a:ext cx="1342589" cy="1949056"/>
            </a:xfrm>
            <a:custGeom>
              <a:rect b="b" l="l" r="r" t="t"/>
              <a:pathLst>
                <a:path extrusionOk="0" h="1949056" w="1342589">
                  <a:moveTo>
                    <a:pt x="36449" y="0"/>
                  </a:moveTo>
                  <a:lnTo>
                    <a:pt x="1306139" y="0"/>
                  </a:lnTo>
                  <a:cubicBezTo>
                    <a:pt x="1315806" y="0"/>
                    <a:pt x="1325077" y="3840"/>
                    <a:pt x="1331913" y="10676"/>
                  </a:cubicBezTo>
                  <a:cubicBezTo>
                    <a:pt x="1338748" y="17511"/>
                    <a:pt x="1342589" y="26782"/>
                    <a:pt x="1342589" y="36449"/>
                  </a:cubicBezTo>
                  <a:lnTo>
                    <a:pt x="1342589" y="1912607"/>
                  </a:lnTo>
                  <a:cubicBezTo>
                    <a:pt x="1342589" y="1932737"/>
                    <a:pt x="1326270" y="1949056"/>
                    <a:pt x="1306139" y="1949056"/>
                  </a:cubicBezTo>
                  <a:lnTo>
                    <a:pt x="36449" y="1949056"/>
                  </a:lnTo>
                  <a:cubicBezTo>
                    <a:pt x="16319" y="1949056"/>
                    <a:pt x="0" y="1932737"/>
                    <a:pt x="0" y="1912607"/>
                  </a:cubicBezTo>
                  <a:lnTo>
                    <a:pt x="0" y="36449"/>
                  </a:lnTo>
                  <a:cubicBezTo>
                    <a:pt x="0" y="16319"/>
                    <a:pt x="16319" y="0"/>
                    <a:pt x="3644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2"/>
            <p:cNvSpPr txBox="1"/>
            <p:nvPr/>
          </p:nvSpPr>
          <p:spPr>
            <a:xfrm>
              <a:off x="44" y="-111029"/>
              <a:ext cx="1342500" cy="21711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84" name="Google Shape;384;p32"/>
          <p:cNvGrpSpPr/>
          <p:nvPr/>
        </p:nvGrpSpPr>
        <p:grpSpPr>
          <a:xfrm>
            <a:off x="1138905" y="8343683"/>
            <a:ext cx="4368333" cy="719892"/>
            <a:chOff x="0" y="-19050"/>
            <a:chExt cx="1150500" cy="189600"/>
          </a:xfrm>
        </p:grpSpPr>
        <p:sp>
          <p:nvSpPr>
            <p:cNvPr id="385" name="Google Shape;385;p32"/>
            <p:cNvSpPr/>
            <p:nvPr/>
          </p:nvSpPr>
          <p:spPr>
            <a:xfrm>
              <a:off x="0" y="0"/>
              <a:ext cx="1150437" cy="170466"/>
            </a:xfrm>
            <a:custGeom>
              <a:rect b="b" l="l" r="r" t="t"/>
              <a:pathLst>
                <a:path extrusionOk="0" h="170466" w="1150437">
                  <a:moveTo>
                    <a:pt x="31903" y="0"/>
                  </a:moveTo>
                  <a:lnTo>
                    <a:pt x="1118534" y="0"/>
                  </a:lnTo>
                  <a:cubicBezTo>
                    <a:pt x="1126995" y="0"/>
                    <a:pt x="1135110" y="3361"/>
                    <a:pt x="1141093" y="9344"/>
                  </a:cubicBezTo>
                  <a:cubicBezTo>
                    <a:pt x="1147076" y="15327"/>
                    <a:pt x="1150437" y="23442"/>
                    <a:pt x="1150437" y="31903"/>
                  </a:cubicBezTo>
                  <a:lnTo>
                    <a:pt x="1150437" y="138563"/>
                  </a:lnTo>
                  <a:cubicBezTo>
                    <a:pt x="1150437" y="147024"/>
                    <a:pt x="1147076" y="155139"/>
                    <a:pt x="1141093" y="161122"/>
                  </a:cubicBezTo>
                  <a:cubicBezTo>
                    <a:pt x="1135110" y="167104"/>
                    <a:pt x="1126995" y="170466"/>
                    <a:pt x="1118534" y="170466"/>
                  </a:cubicBezTo>
                  <a:lnTo>
                    <a:pt x="31903" y="170466"/>
                  </a:lnTo>
                  <a:cubicBezTo>
                    <a:pt x="23442" y="170466"/>
                    <a:pt x="15327" y="167104"/>
                    <a:pt x="9344" y="161122"/>
                  </a:cubicBezTo>
                  <a:cubicBezTo>
                    <a:pt x="3361" y="155139"/>
                    <a:pt x="0" y="147024"/>
                    <a:pt x="0" y="138563"/>
                  </a:cubicBezTo>
                  <a:lnTo>
                    <a:pt x="0" y="31903"/>
                  </a:lnTo>
                  <a:cubicBezTo>
                    <a:pt x="0" y="23442"/>
                    <a:pt x="3361" y="15327"/>
                    <a:pt x="9344" y="9344"/>
                  </a:cubicBezTo>
                  <a:cubicBezTo>
                    <a:pt x="15327" y="3361"/>
                    <a:pt x="23442" y="0"/>
                    <a:pt x="31903" y="0"/>
                  </a:cubicBezTo>
                  <a:close/>
                </a:path>
              </a:pathLst>
            </a:custGeom>
            <a:solidFill>
              <a:srgbClr val="000000">
                <a:alpha val="0"/>
              </a:srgbClr>
            </a:solidFill>
            <a:ln cap="sq" cmpd="sng" w="19050">
              <a:solidFill>
                <a:srgbClr val="0F1A3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2"/>
            <p:cNvSpPr txBox="1"/>
            <p:nvPr/>
          </p:nvSpPr>
          <p:spPr>
            <a:xfrm>
              <a:off x="0" y="-19050"/>
              <a:ext cx="1150500" cy="1896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87" name="Google Shape;387;p32"/>
          <p:cNvSpPr txBox="1"/>
          <p:nvPr/>
        </p:nvSpPr>
        <p:spPr>
          <a:xfrm>
            <a:off x="2549075" y="8511325"/>
            <a:ext cx="15480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chemeClr val="dk1"/>
                </a:solidFill>
                <a:latin typeface="Roboto"/>
                <a:ea typeface="Roboto"/>
                <a:cs typeface="Roboto"/>
                <a:sym typeface="Roboto"/>
              </a:rPr>
              <a:t>Model Fit</a:t>
            </a:r>
            <a:endParaRPr sz="2100">
              <a:solidFill>
                <a:schemeClr val="dk1"/>
              </a:solidFill>
              <a:latin typeface="Roboto"/>
              <a:ea typeface="Roboto"/>
              <a:cs typeface="Roboto"/>
              <a:sym typeface="Roboto"/>
            </a:endParaRPr>
          </a:p>
        </p:txBody>
      </p:sp>
      <p:pic>
        <p:nvPicPr>
          <p:cNvPr id="388" name="Google Shape;388;p32"/>
          <p:cNvPicPr preferRelativeResize="0"/>
          <p:nvPr/>
        </p:nvPicPr>
        <p:blipFill rotWithShape="1">
          <a:blip r:embed="rId4">
            <a:alphaModFix/>
          </a:blip>
          <a:srcRect b="92008" l="0" r="0" t="0"/>
          <a:stretch/>
        </p:blipFill>
        <p:spPr>
          <a:xfrm>
            <a:off x="6357625" y="8544725"/>
            <a:ext cx="7353300" cy="535968"/>
          </a:xfrm>
          <a:prstGeom prst="rect">
            <a:avLst/>
          </a:prstGeom>
          <a:noFill/>
          <a:ln>
            <a:noFill/>
          </a:ln>
        </p:spPr>
      </p:pic>
      <p:pic>
        <p:nvPicPr>
          <p:cNvPr id="389" name="Google Shape;389;p32"/>
          <p:cNvPicPr preferRelativeResize="0"/>
          <p:nvPr/>
        </p:nvPicPr>
        <p:blipFill rotWithShape="1">
          <a:blip r:embed="rId5">
            <a:alphaModFix/>
          </a:blip>
          <a:srcRect b="71689" l="0" r="0" t="0"/>
          <a:stretch/>
        </p:blipFill>
        <p:spPr>
          <a:xfrm>
            <a:off x="6357613" y="9285225"/>
            <a:ext cx="7353300" cy="426050"/>
          </a:xfrm>
          <a:prstGeom prst="rect">
            <a:avLst/>
          </a:prstGeom>
          <a:noFill/>
          <a:ln>
            <a:noFill/>
          </a:ln>
        </p:spPr>
      </p:pic>
      <p:sp>
        <p:nvSpPr>
          <p:cNvPr id="390" name="Google Shape;390;p32"/>
          <p:cNvSpPr txBox="1"/>
          <p:nvPr/>
        </p:nvSpPr>
        <p:spPr>
          <a:xfrm>
            <a:off x="14050775" y="8798063"/>
            <a:ext cx="3000000" cy="63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900">
                <a:solidFill>
                  <a:srgbClr val="7B5325"/>
                </a:solidFill>
                <a:latin typeface="Times New Roman"/>
                <a:ea typeface="Times New Roman"/>
                <a:cs typeface="Times New Roman"/>
                <a:sym typeface="Times New Roman"/>
              </a:rPr>
              <a:t>Overfitted</a:t>
            </a:r>
            <a:endParaRPr b="1" sz="2900">
              <a:solidFill>
                <a:srgbClr val="7B5325"/>
              </a:solidFill>
              <a:latin typeface="Times New Roman"/>
              <a:ea typeface="Times New Roman"/>
              <a:cs typeface="Times New Roman"/>
              <a:sym typeface="Times New Roman"/>
            </a:endParaRPr>
          </a:p>
        </p:txBody>
      </p:sp>
      <p:sp>
        <p:nvSpPr>
          <p:cNvPr id="391" name="Google Shape;391;p32"/>
          <p:cNvSpPr txBox="1"/>
          <p:nvPr/>
        </p:nvSpPr>
        <p:spPr>
          <a:xfrm>
            <a:off x="1232396" y="3461646"/>
            <a:ext cx="4181400" cy="2732100"/>
          </a:xfrm>
          <a:prstGeom prst="rect">
            <a:avLst/>
          </a:prstGeom>
          <a:noFill/>
          <a:ln>
            <a:noFill/>
          </a:ln>
        </p:spPr>
        <p:txBody>
          <a:bodyPr anchorCtr="0" anchor="t" bIns="0" lIns="0" spcFirstLastPara="1" rIns="0" wrap="square" tIns="0">
            <a:spAutoFit/>
          </a:bodyPr>
          <a:lstStyle/>
          <a:p>
            <a:pPr indent="0" lvl="0" marL="0" marR="0" rtl="0" algn="ctr">
              <a:lnSpc>
                <a:spcPct val="122000"/>
              </a:lnSpc>
              <a:spcBef>
                <a:spcPts val="0"/>
              </a:spcBef>
              <a:spcAft>
                <a:spcPts val="0"/>
              </a:spcAft>
              <a:buNone/>
            </a:pPr>
            <a:r>
              <a:rPr lang="en-US" sz="2500">
                <a:latin typeface="Times New Roman"/>
                <a:ea typeface="Times New Roman"/>
                <a:cs typeface="Times New Roman"/>
                <a:sym typeface="Times New Roman"/>
              </a:rPr>
              <a:t>&gt; combines  multiple decision trees to improve overall accuracy</a:t>
            </a:r>
            <a:endParaRPr sz="2500">
              <a:latin typeface="Times New Roman"/>
              <a:ea typeface="Times New Roman"/>
              <a:cs typeface="Times New Roman"/>
              <a:sym typeface="Times New Roman"/>
            </a:endParaRPr>
          </a:p>
          <a:p>
            <a:pPr indent="0" lvl="0" marL="0" marR="0" rtl="0" algn="ctr">
              <a:lnSpc>
                <a:spcPct val="122000"/>
              </a:lnSpc>
              <a:spcBef>
                <a:spcPts val="0"/>
              </a:spcBef>
              <a:spcAft>
                <a:spcPts val="0"/>
              </a:spcAft>
              <a:buNone/>
            </a:pPr>
            <a:r>
              <a:rPr lang="en-US" sz="2500">
                <a:latin typeface="Times New Roman"/>
                <a:ea typeface="Times New Roman"/>
                <a:cs typeface="Times New Roman"/>
                <a:sym typeface="Times New Roman"/>
              </a:rPr>
              <a:t>&gt; handles highly </a:t>
            </a:r>
            <a:r>
              <a:rPr lang="en-US" sz="2500">
                <a:latin typeface="Times New Roman"/>
                <a:ea typeface="Times New Roman"/>
                <a:cs typeface="Times New Roman"/>
                <a:sym typeface="Times New Roman"/>
              </a:rPr>
              <a:t>dimensionality</a:t>
            </a:r>
            <a:r>
              <a:rPr lang="en-US" sz="2500">
                <a:latin typeface="Times New Roman"/>
                <a:ea typeface="Times New Roman"/>
                <a:cs typeface="Times New Roman"/>
                <a:sym typeface="Times New Roman"/>
              </a:rPr>
              <a:t> and considered highly robust to noisy data </a:t>
            </a:r>
            <a:endParaRPr sz="25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3"/>
          <p:cNvSpPr txBox="1"/>
          <p:nvPr/>
        </p:nvSpPr>
        <p:spPr>
          <a:xfrm>
            <a:off x="2673000" y="567650"/>
            <a:ext cx="12933000" cy="878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5706">
                <a:solidFill>
                  <a:srgbClr val="7B5325"/>
                </a:solidFill>
              </a:rPr>
              <a:t>SUPPORT VECTOR MACHINE (SVM)</a:t>
            </a:r>
            <a:endParaRPr b="1"/>
          </a:p>
        </p:txBody>
      </p:sp>
      <p:grpSp>
        <p:nvGrpSpPr>
          <p:cNvPr id="397" name="Google Shape;397;p33"/>
          <p:cNvGrpSpPr/>
          <p:nvPr/>
        </p:nvGrpSpPr>
        <p:grpSpPr>
          <a:xfrm>
            <a:off x="810650" y="2213572"/>
            <a:ext cx="5097676" cy="5634687"/>
            <a:chOff x="0" y="-19050"/>
            <a:chExt cx="1342589" cy="1968106"/>
          </a:xfrm>
        </p:grpSpPr>
        <p:sp>
          <p:nvSpPr>
            <p:cNvPr id="398" name="Google Shape;398;p33"/>
            <p:cNvSpPr/>
            <p:nvPr/>
          </p:nvSpPr>
          <p:spPr>
            <a:xfrm>
              <a:off x="0" y="0"/>
              <a:ext cx="1342589" cy="1949056"/>
            </a:xfrm>
            <a:custGeom>
              <a:rect b="b" l="l" r="r" t="t"/>
              <a:pathLst>
                <a:path extrusionOk="0" h="1949056" w="1342589">
                  <a:moveTo>
                    <a:pt x="36449" y="0"/>
                  </a:moveTo>
                  <a:lnTo>
                    <a:pt x="1306139" y="0"/>
                  </a:lnTo>
                  <a:cubicBezTo>
                    <a:pt x="1315806" y="0"/>
                    <a:pt x="1325077" y="3840"/>
                    <a:pt x="1331913" y="10676"/>
                  </a:cubicBezTo>
                  <a:cubicBezTo>
                    <a:pt x="1338748" y="17511"/>
                    <a:pt x="1342589" y="26782"/>
                    <a:pt x="1342589" y="36449"/>
                  </a:cubicBezTo>
                  <a:lnTo>
                    <a:pt x="1342589" y="1912607"/>
                  </a:lnTo>
                  <a:cubicBezTo>
                    <a:pt x="1342589" y="1932737"/>
                    <a:pt x="1326270" y="1949056"/>
                    <a:pt x="1306139" y="1949056"/>
                  </a:cubicBezTo>
                  <a:lnTo>
                    <a:pt x="36449" y="1949056"/>
                  </a:lnTo>
                  <a:cubicBezTo>
                    <a:pt x="16319" y="1949056"/>
                    <a:pt x="0" y="1932737"/>
                    <a:pt x="0" y="1912607"/>
                  </a:cubicBezTo>
                  <a:lnTo>
                    <a:pt x="0" y="36449"/>
                  </a:lnTo>
                  <a:cubicBezTo>
                    <a:pt x="0" y="16319"/>
                    <a:pt x="16319" y="0"/>
                    <a:pt x="3644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3"/>
            <p:cNvSpPr txBox="1"/>
            <p:nvPr/>
          </p:nvSpPr>
          <p:spPr>
            <a:xfrm>
              <a:off x="0" y="-19050"/>
              <a:ext cx="1342500" cy="19680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00" name="Google Shape;400;p33"/>
          <p:cNvGrpSpPr/>
          <p:nvPr/>
        </p:nvGrpSpPr>
        <p:grpSpPr>
          <a:xfrm>
            <a:off x="6109975" y="2213572"/>
            <a:ext cx="11513055" cy="5634687"/>
            <a:chOff x="0" y="-19050"/>
            <a:chExt cx="3032225" cy="1968106"/>
          </a:xfrm>
        </p:grpSpPr>
        <p:sp>
          <p:nvSpPr>
            <p:cNvPr id="401" name="Google Shape;401;p33"/>
            <p:cNvSpPr/>
            <p:nvPr/>
          </p:nvSpPr>
          <p:spPr>
            <a:xfrm>
              <a:off x="0" y="0"/>
              <a:ext cx="3032225" cy="1949056"/>
            </a:xfrm>
            <a:custGeom>
              <a:rect b="b" l="l" r="r" t="t"/>
              <a:pathLst>
                <a:path extrusionOk="0" h="1949056" w="3032225">
                  <a:moveTo>
                    <a:pt x="16139" y="0"/>
                  </a:moveTo>
                  <a:lnTo>
                    <a:pt x="3016086" y="0"/>
                  </a:lnTo>
                  <a:cubicBezTo>
                    <a:pt x="3020366" y="0"/>
                    <a:pt x="3024471" y="1700"/>
                    <a:pt x="3027498" y="4727"/>
                  </a:cubicBezTo>
                  <a:cubicBezTo>
                    <a:pt x="3030525" y="7754"/>
                    <a:pt x="3032225" y="11859"/>
                    <a:pt x="3032225" y="16139"/>
                  </a:cubicBezTo>
                  <a:lnTo>
                    <a:pt x="3032225" y="1932917"/>
                  </a:lnTo>
                  <a:cubicBezTo>
                    <a:pt x="3032225" y="1937197"/>
                    <a:pt x="3030525" y="1941302"/>
                    <a:pt x="3027498" y="1944329"/>
                  </a:cubicBezTo>
                  <a:cubicBezTo>
                    <a:pt x="3024471" y="1947356"/>
                    <a:pt x="3020366" y="1949056"/>
                    <a:pt x="3016086" y="1949056"/>
                  </a:cubicBezTo>
                  <a:lnTo>
                    <a:pt x="16139" y="1949056"/>
                  </a:lnTo>
                  <a:cubicBezTo>
                    <a:pt x="11859" y="1949056"/>
                    <a:pt x="7754" y="1947356"/>
                    <a:pt x="4727" y="1944329"/>
                  </a:cubicBezTo>
                  <a:cubicBezTo>
                    <a:pt x="1700" y="1941302"/>
                    <a:pt x="0" y="1937197"/>
                    <a:pt x="0" y="1932917"/>
                  </a:cubicBezTo>
                  <a:lnTo>
                    <a:pt x="0" y="16139"/>
                  </a:lnTo>
                  <a:cubicBezTo>
                    <a:pt x="0" y="11859"/>
                    <a:pt x="1700" y="7754"/>
                    <a:pt x="4727" y="4727"/>
                  </a:cubicBezTo>
                  <a:cubicBezTo>
                    <a:pt x="7754" y="1700"/>
                    <a:pt x="11859" y="0"/>
                    <a:pt x="1613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3"/>
            <p:cNvSpPr txBox="1"/>
            <p:nvPr/>
          </p:nvSpPr>
          <p:spPr>
            <a:xfrm>
              <a:off x="0" y="-19050"/>
              <a:ext cx="3032100" cy="19680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03" name="Google Shape;403;p33"/>
          <p:cNvGrpSpPr/>
          <p:nvPr/>
        </p:nvGrpSpPr>
        <p:grpSpPr>
          <a:xfrm>
            <a:off x="1139005" y="2494283"/>
            <a:ext cx="4368333" cy="719892"/>
            <a:chOff x="0" y="-19050"/>
            <a:chExt cx="1150500" cy="189600"/>
          </a:xfrm>
        </p:grpSpPr>
        <p:sp>
          <p:nvSpPr>
            <p:cNvPr id="404" name="Google Shape;404;p33"/>
            <p:cNvSpPr/>
            <p:nvPr/>
          </p:nvSpPr>
          <p:spPr>
            <a:xfrm>
              <a:off x="0" y="0"/>
              <a:ext cx="1150437" cy="170466"/>
            </a:xfrm>
            <a:custGeom>
              <a:rect b="b" l="l" r="r" t="t"/>
              <a:pathLst>
                <a:path extrusionOk="0" h="170466" w="1150437">
                  <a:moveTo>
                    <a:pt x="31903" y="0"/>
                  </a:moveTo>
                  <a:lnTo>
                    <a:pt x="1118534" y="0"/>
                  </a:lnTo>
                  <a:cubicBezTo>
                    <a:pt x="1126995" y="0"/>
                    <a:pt x="1135110" y="3361"/>
                    <a:pt x="1141093" y="9344"/>
                  </a:cubicBezTo>
                  <a:cubicBezTo>
                    <a:pt x="1147076" y="15327"/>
                    <a:pt x="1150437" y="23442"/>
                    <a:pt x="1150437" y="31903"/>
                  </a:cubicBezTo>
                  <a:lnTo>
                    <a:pt x="1150437" y="138563"/>
                  </a:lnTo>
                  <a:cubicBezTo>
                    <a:pt x="1150437" y="147024"/>
                    <a:pt x="1147076" y="155139"/>
                    <a:pt x="1141093" y="161122"/>
                  </a:cubicBezTo>
                  <a:cubicBezTo>
                    <a:pt x="1135110" y="167104"/>
                    <a:pt x="1126995" y="170466"/>
                    <a:pt x="1118534" y="170466"/>
                  </a:cubicBezTo>
                  <a:lnTo>
                    <a:pt x="31903" y="170466"/>
                  </a:lnTo>
                  <a:cubicBezTo>
                    <a:pt x="23442" y="170466"/>
                    <a:pt x="15327" y="167104"/>
                    <a:pt x="9344" y="161122"/>
                  </a:cubicBezTo>
                  <a:cubicBezTo>
                    <a:pt x="3361" y="155139"/>
                    <a:pt x="0" y="147024"/>
                    <a:pt x="0" y="138563"/>
                  </a:cubicBezTo>
                  <a:lnTo>
                    <a:pt x="0" y="31903"/>
                  </a:lnTo>
                  <a:cubicBezTo>
                    <a:pt x="0" y="23442"/>
                    <a:pt x="3361" y="15327"/>
                    <a:pt x="9344" y="9344"/>
                  </a:cubicBezTo>
                  <a:cubicBezTo>
                    <a:pt x="15327" y="3361"/>
                    <a:pt x="23442" y="0"/>
                    <a:pt x="31903" y="0"/>
                  </a:cubicBezTo>
                  <a:close/>
                </a:path>
              </a:pathLst>
            </a:custGeom>
            <a:solidFill>
              <a:srgbClr val="000000">
                <a:alpha val="0"/>
              </a:srgbClr>
            </a:solidFill>
            <a:ln cap="sq" cmpd="sng" w="19050">
              <a:solidFill>
                <a:srgbClr val="0F1A3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3"/>
            <p:cNvSpPr txBox="1"/>
            <p:nvPr/>
          </p:nvSpPr>
          <p:spPr>
            <a:xfrm>
              <a:off x="0" y="-19050"/>
              <a:ext cx="1150500" cy="1896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06" name="Google Shape;406;p33"/>
          <p:cNvGrpSpPr/>
          <p:nvPr/>
        </p:nvGrpSpPr>
        <p:grpSpPr>
          <a:xfrm>
            <a:off x="9682440" y="2494283"/>
            <a:ext cx="4368333" cy="719892"/>
            <a:chOff x="0" y="-19050"/>
            <a:chExt cx="1150500" cy="189600"/>
          </a:xfrm>
        </p:grpSpPr>
        <p:sp>
          <p:nvSpPr>
            <p:cNvPr id="407" name="Google Shape;407;p33"/>
            <p:cNvSpPr/>
            <p:nvPr/>
          </p:nvSpPr>
          <p:spPr>
            <a:xfrm>
              <a:off x="0" y="0"/>
              <a:ext cx="1150437" cy="170466"/>
            </a:xfrm>
            <a:custGeom>
              <a:rect b="b" l="l" r="r" t="t"/>
              <a:pathLst>
                <a:path extrusionOk="0" h="170466" w="1150437">
                  <a:moveTo>
                    <a:pt x="31903" y="0"/>
                  </a:moveTo>
                  <a:lnTo>
                    <a:pt x="1118534" y="0"/>
                  </a:lnTo>
                  <a:cubicBezTo>
                    <a:pt x="1126995" y="0"/>
                    <a:pt x="1135110" y="3361"/>
                    <a:pt x="1141093" y="9344"/>
                  </a:cubicBezTo>
                  <a:cubicBezTo>
                    <a:pt x="1147076" y="15327"/>
                    <a:pt x="1150437" y="23442"/>
                    <a:pt x="1150437" y="31903"/>
                  </a:cubicBezTo>
                  <a:lnTo>
                    <a:pt x="1150437" y="138563"/>
                  </a:lnTo>
                  <a:cubicBezTo>
                    <a:pt x="1150437" y="147024"/>
                    <a:pt x="1147076" y="155139"/>
                    <a:pt x="1141093" y="161122"/>
                  </a:cubicBezTo>
                  <a:cubicBezTo>
                    <a:pt x="1135110" y="167104"/>
                    <a:pt x="1126995" y="170466"/>
                    <a:pt x="1118534" y="170466"/>
                  </a:cubicBezTo>
                  <a:lnTo>
                    <a:pt x="31903" y="170466"/>
                  </a:lnTo>
                  <a:cubicBezTo>
                    <a:pt x="23442" y="170466"/>
                    <a:pt x="15327" y="167104"/>
                    <a:pt x="9344" y="161122"/>
                  </a:cubicBezTo>
                  <a:cubicBezTo>
                    <a:pt x="3361" y="155139"/>
                    <a:pt x="0" y="147024"/>
                    <a:pt x="0" y="138563"/>
                  </a:cubicBezTo>
                  <a:lnTo>
                    <a:pt x="0" y="31903"/>
                  </a:lnTo>
                  <a:cubicBezTo>
                    <a:pt x="0" y="23442"/>
                    <a:pt x="3361" y="15327"/>
                    <a:pt x="9344" y="9344"/>
                  </a:cubicBezTo>
                  <a:cubicBezTo>
                    <a:pt x="15327" y="3361"/>
                    <a:pt x="23442" y="0"/>
                    <a:pt x="31903" y="0"/>
                  </a:cubicBezTo>
                  <a:close/>
                </a:path>
              </a:pathLst>
            </a:custGeom>
            <a:solidFill>
              <a:srgbClr val="000000">
                <a:alpha val="0"/>
              </a:srgbClr>
            </a:solidFill>
            <a:ln cap="sq" cmpd="sng" w="19050">
              <a:solidFill>
                <a:srgbClr val="0F1A3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3"/>
            <p:cNvSpPr txBox="1"/>
            <p:nvPr/>
          </p:nvSpPr>
          <p:spPr>
            <a:xfrm>
              <a:off x="0" y="-19050"/>
              <a:ext cx="1150500" cy="1896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09" name="Google Shape;409;p33"/>
          <p:cNvSpPr txBox="1"/>
          <p:nvPr/>
        </p:nvSpPr>
        <p:spPr>
          <a:xfrm>
            <a:off x="1232396" y="3461646"/>
            <a:ext cx="4181400" cy="4824900"/>
          </a:xfrm>
          <a:prstGeom prst="rect">
            <a:avLst/>
          </a:prstGeom>
          <a:noFill/>
          <a:ln>
            <a:noFill/>
          </a:ln>
        </p:spPr>
        <p:txBody>
          <a:bodyPr anchorCtr="0" anchor="t" bIns="0" lIns="0" spcFirstLastPara="1" rIns="0" wrap="square" tIns="0">
            <a:spAutoFit/>
          </a:bodyPr>
          <a:lstStyle/>
          <a:p>
            <a:pPr indent="0" lvl="0" marL="0" marR="0" rtl="0" algn="ctr">
              <a:lnSpc>
                <a:spcPct val="122000"/>
              </a:lnSpc>
              <a:spcBef>
                <a:spcPts val="0"/>
              </a:spcBef>
              <a:spcAft>
                <a:spcPts val="0"/>
              </a:spcAft>
              <a:buNone/>
            </a:pPr>
            <a:r>
              <a:t/>
            </a:r>
            <a:endParaRPr sz="1700">
              <a:latin typeface="Times New Roman"/>
              <a:ea typeface="Times New Roman"/>
              <a:cs typeface="Times New Roman"/>
              <a:sym typeface="Times New Roman"/>
            </a:endParaRPr>
          </a:p>
          <a:p>
            <a:pPr indent="0" lvl="0" marL="0" marR="0" rtl="0" algn="ctr">
              <a:lnSpc>
                <a:spcPct val="122000"/>
              </a:lnSpc>
              <a:spcBef>
                <a:spcPts val="0"/>
              </a:spcBef>
              <a:spcAft>
                <a:spcPts val="0"/>
              </a:spcAft>
              <a:buNone/>
            </a:pPr>
            <a:r>
              <a:rPr lang="en-US" sz="2500">
                <a:latin typeface="Times New Roman"/>
                <a:ea typeface="Times New Roman"/>
                <a:cs typeface="Times New Roman"/>
                <a:sym typeface="Times New Roman"/>
              </a:rPr>
              <a:t>&gt; not sensitive to outliers and able to tackle highly-dimensional data</a:t>
            </a:r>
            <a:endParaRPr sz="2500">
              <a:latin typeface="Times New Roman"/>
              <a:ea typeface="Times New Roman"/>
              <a:cs typeface="Times New Roman"/>
              <a:sym typeface="Times New Roman"/>
            </a:endParaRPr>
          </a:p>
          <a:p>
            <a:pPr indent="0" lvl="0" marL="0" marR="0" rtl="0" algn="ctr">
              <a:lnSpc>
                <a:spcPct val="122000"/>
              </a:lnSpc>
              <a:spcBef>
                <a:spcPts val="0"/>
              </a:spcBef>
              <a:spcAft>
                <a:spcPts val="0"/>
              </a:spcAft>
              <a:buNone/>
            </a:pPr>
            <a:r>
              <a:rPr lang="en-US" sz="2500">
                <a:latin typeface="Times New Roman"/>
                <a:ea typeface="Times New Roman"/>
                <a:cs typeface="Times New Roman"/>
                <a:sym typeface="Times New Roman"/>
              </a:rPr>
              <a:t>&gt; able to reduce overfitting and supports versatility in </a:t>
            </a:r>
            <a:r>
              <a:rPr lang="en-US" sz="2500">
                <a:latin typeface="Times New Roman"/>
                <a:ea typeface="Times New Roman"/>
                <a:cs typeface="Times New Roman"/>
                <a:sym typeface="Times New Roman"/>
              </a:rPr>
              <a:t>kernel</a:t>
            </a:r>
            <a:r>
              <a:rPr lang="en-US" sz="2500">
                <a:latin typeface="Times New Roman"/>
                <a:ea typeface="Times New Roman"/>
                <a:cs typeface="Times New Roman"/>
                <a:sym typeface="Times New Roman"/>
              </a:rPr>
              <a:t> functions (</a:t>
            </a:r>
            <a:r>
              <a:rPr lang="en-US" sz="2500">
                <a:latin typeface="Times New Roman"/>
                <a:ea typeface="Times New Roman"/>
                <a:cs typeface="Times New Roman"/>
                <a:sym typeface="Times New Roman"/>
              </a:rPr>
              <a:t>polynomial</a:t>
            </a:r>
            <a:r>
              <a:rPr lang="en-US" sz="2500">
                <a:latin typeface="Times New Roman"/>
                <a:ea typeface="Times New Roman"/>
                <a:cs typeface="Times New Roman"/>
                <a:sym typeface="Times New Roman"/>
              </a:rPr>
              <a:t>, RBF, sigmoid, etc.)  </a:t>
            </a:r>
            <a:endParaRPr sz="2500">
              <a:latin typeface="Times New Roman"/>
              <a:ea typeface="Times New Roman"/>
              <a:cs typeface="Times New Roman"/>
              <a:sym typeface="Times New Roman"/>
            </a:endParaRPr>
          </a:p>
          <a:p>
            <a:pPr indent="0" lvl="0" marL="0" marR="0" rtl="0" algn="ctr">
              <a:lnSpc>
                <a:spcPct val="122000"/>
              </a:lnSpc>
              <a:spcBef>
                <a:spcPts val="0"/>
              </a:spcBef>
              <a:spcAft>
                <a:spcPts val="0"/>
              </a:spcAft>
              <a:buNone/>
            </a:pPr>
            <a:r>
              <a:t/>
            </a:r>
            <a:endParaRPr sz="1700">
              <a:latin typeface="Times New Roman"/>
              <a:ea typeface="Times New Roman"/>
              <a:cs typeface="Times New Roman"/>
              <a:sym typeface="Times New Roman"/>
            </a:endParaRPr>
          </a:p>
          <a:p>
            <a:pPr indent="0" lvl="0" marL="0" marR="0" rtl="0" algn="ctr">
              <a:lnSpc>
                <a:spcPct val="122000"/>
              </a:lnSpc>
              <a:spcBef>
                <a:spcPts val="0"/>
              </a:spcBef>
              <a:spcAft>
                <a:spcPts val="0"/>
              </a:spcAft>
              <a:buNone/>
            </a:pPr>
            <a:r>
              <a:t/>
            </a:r>
            <a:endParaRPr sz="1700">
              <a:latin typeface="Times New Roman"/>
              <a:ea typeface="Times New Roman"/>
              <a:cs typeface="Times New Roman"/>
              <a:sym typeface="Times New Roman"/>
            </a:endParaRPr>
          </a:p>
          <a:p>
            <a:pPr indent="0" lvl="0" marL="0" marR="0" rtl="0" algn="ctr">
              <a:lnSpc>
                <a:spcPct val="122000"/>
              </a:lnSpc>
              <a:spcBef>
                <a:spcPts val="0"/>
              </a:spcBef>
              <a:spcAft>
                <a:spcPts val="0"/>
              </a:spcAft>
              <a:buNone/>
            </a:pPr>
            <a:r>
              <a:t/>
            </a:r>
            <a:endParaRPr sz="1700">
              <a:latin typeface="Times New Roman"/>
              <a:ea typeface="Times New Roman"/>
              <a:cs typeface="Times New Roman"/>
              <a:sym typeface="Times New Roman"/>
            </a:endParaRPr>
          </a:p>
          <a:p>
            <a:pPr indent="0" lvl="0" marL="0" marR="0" rtl="0" algn="ctr">
              <a:lnSpc>
                <a:spcPct val="122000"/>
              </a:lnSpc>
              <a:spcBef>
                <a:spcPts val="0"/>
              </a:spcBef>
              <a:spcAft>
                <a:spcPts val="0"/>
              </a:spcAft>
              <a:buNone/>
            </a:pPr>
            <a:r>
              <a:t/>
            </a:r>
            <a:endParaRPr sz="1700">
              <a:latin typeface="Times New Roman"/>
              <a:ea typeface="Times New Roman"/>
              <a:cs typeface="Times New Roman"/>
              <a:sym typeface="Times New Roman"/>
            </a:endParaRPr>
          </a:p>
        </p:txBody>
      </p:sp>
      <p:sp>
        <p:nvSpPr>
          <p:cNvPr id="410" name="Google Shape;410;p33"/>
          <p:cNvSpPr txBox="1"/>
          <p:nvPr/>
        </p:nvSpPr>
        <p:spPr>
          <a:xfrm>
            <a:off x="11706206" y="9915836"/>
            <a:ext cx="5916900" cy="184500"/>
          </a:xfrm>
          <a:prstGeom prst="rect">
            <a:avLst/>
          </a:prstGeom>
          <a:noFill/>
          <a:ln>
            <a:noFill/>
          </a:ln>
        </p:spPr>
        <p:txBody>
          <a:bodyPr anchorCtr="0" anchor="t" bIns="0" lIns="0" spcFirstLastPara="1" rIns="0" wrap="square" tIns="0">
            <a:spAutoFit/>
          </a:bodyPr>
          <a:lstStyle/>
          <a:p>
            <a:pPr indent="0" lvl="1" marL="0" marR="0" rtl="0" algn="r">
              <a:lnSpc>
                <a:spcPct val="122018"/>
              </a:lnSpc>
              <a:spcBef>
                <a:spcPts val="0"/>
              </a:spcBef>
              <a:spcAft>
                <a:spcPts val="0"/>
              </a:spcAft>
              <a:buNone/>
            </a:pPr>
            <a:r>
              <a:rPr b="1" i="0" lang="en-US" sz="1199" u="none" cap="none" strike="noStrike">
                <a:solidFill>
                  <a:srgbClr val="2B1C09"/>
                </a:solidFill>
              </a:rPr>
              <a:t>DON'T FORGET TO DELETE THIS PAGE BEFORE PRESENTING. </a:t>
            </a:r>
            <a:endParaRPr b="1"/>
          </a:p>
        </p:txBody>
      </p:sp>
      <p:sp>
        <p:nvSpPr>
          <p:cNvPr id="411" name="Google Shape;411;p33"/>
          <p:cNvSpPr txBox="1"/>
          <p:nvPr/>
        </p:nvSpPr>
        <p:spPr>
          <a:xfrm>
            <a:off x="1747770" y="2693383"/>
            <a:ext cx="3150600" cy="384600"/>
          </a:xfrm>
          <a:prstGeom prst="rect">
            <a:avLst/>
          </a:prstGeom>
          <a:noFill/>
          <a:ln>
            <a:noFill/>
          </a:ln>
        </p:spPr>
        <p:txBody>
          <a:bodyPr anchorCtr="0" anchor="t" bIns="0" lIns="0" spcFirstLastPara="1" rIns="0" wrap="square" tIns="0">
            <a:spAutoFit/>
          </a:bodyPr>
          <a:lstStyle/>
          <a:p>
            <a:pPr indent="0" lvl="0" marL="0" marR="0" rtl="0" algn="ctr">
              <a:lnSpc>
                <a:spcPct val="122008"/>
              </a:lnSpc>
              <a:spcBef>
                <a:spcPts val="0"/>
              </a:spcBef>
              <a:spcAft>
                <a:spcPts val="0"/>
              </a:spcAft>
              <a:buNone/>
            </a:pPr>
            <a:r>
              <a:rPr lang="en-US" sz="2499">
                <a:solidFill>
                  <a:srgbClr val="0F1A38"/>
                </a:solidFill>
              </a:rPr>
              <a:t>Why this model?</a:t>
            </a:r>
            <a:endParaRPr/>
          </a:p>
        </p:txBody>
      </p:sp>
      <p:sp>
        <p:nvSpPr>
          <p:cNvPr id="412" name="Google Shape;412;p33"/>
          <p:cNvSpPr txBox="1"/>
          <p:nvPr/>
        </p:nvSpPr>
        <p:spPr>
          <a:xfrm>
            <a:off x="10291206" y="2693383"/>
            <a:ext cx="3150600" cy="384600"/>
          </a:xfrm>
          <a:prstGeom prst="rect">
            <a:avLst/>
          </a:prstGeom>
          <a:noFill/>
          <a:ln>
            <a:noFill/>
          </a:ln>
        </p:spPr>
        <p:txBody>
          <a:bodyPr anchorCtr="0" anchor="t" bIns="0" lIns="0" spcFirstLastPara="1" rIns="0" wrap="square" tIns="0">
            <a:spAutoFit/>
          </a:bodyPr>
          <a:lstStyle/>
          <a:p>
            <a:pPr indent="0" lvl="0" marL="0" marR="0" rtl="0" algn="ctr">
              <a:lnSpc>
                <a:spcPct val="122008"/>
              </a:lnSpc>
              <a:spcBef>
                <a:spcPts val="0"/>
              </a:spcBef>
              <a:spcAft>
                <a:spcPts val="0"/>
              </a:spcAft>
              <a:buNone/>
            </a:pPr>
            <a:r>
              <a:rPr lang="en-US" sz="2499">
                <a:solidFill>
                  <a:srgbClr val="0F1A38"/>
                </a:solidFill>
              </a:rPr>
              <a:t>Results</a:t>
            </a:r>
            <a:endParaRPr/>
          </a:p>
        </p:txBody>
      </p:sp>
      <p:grpSp>
        <p:nvGrpSpPr>
          <p:cNvPr id="413" name="Google Shape;413;p33"/>
          <p:cNvGrpSpPr/>
          <p:nvPr/>
        </p:nvGrpSpPr>
        <p:grpSpPr>
          <a:xfrm>
            <a:off x="810638" y="8127000"/>
            <a:ext cx="16812436" cy="1973313"/>
            <a:chOff x="0" y="-111029"/>
            <a:chExt cx="1342589" cy="2171100"/>
          </a:xfrm>
        </p:grpSpPr>
        <p:sp>
          <p:nvSpPr>
            <p:cNvPr id="414" name="Google Shape;414;p33"/>
            <p:cNvSpPr/>
            <p:nvPr/>
          </p:nvSpPr>
          <p:spPr>
            <a:xfrm>
              <a:off x="0" y="0"/>
              <a:ext cx="1342589" cy="1949056"/>
            </a:xfrm>
            <a:custGeom>
              <a:rect b="b" l="l" r="r" t="t"/>
              <a:pathLst>
                <a:path extrusionOk="0" h="1949056" w="1342589">
                  <a:moveTo>
                    <a:pt x="36449" y="0"/>
                  </a:moveTo>
                  <a:lnTo>
                    <a:pt x="1306139" y="0"/>
                  </a:lnTo>
                  <a:cubicBezTo>
                    <a:pt x="1315806" y="0"/>
                    <a:pt x="1325077" y="3840"/>
                    <a:pt x="1331913" y="10676"/>
                  </a:cubicBezTo>
                  <a:cubicBezTo>
                    <a:pt x="1338748" y="17511"/>
                    <a:pt x="1342589" y="26782"/>
                    <a:pt x="1342589" y="36449"/>
                  </a:cubicBezTo>
                  <a:lnTo>
                    <a:pt x="1342589" y="1912607"/>
                  </a:lnTo>
                  <a:cubicBezTo>
                    <a:pt x="1342589" y="1932737"/>
                    <a:pt x="1326270" y="1949056"/>
                    <a:pt x="1306139" y="1949056"/>
                  </a:cubicBezTo>
                  <a:lnTo>
                    <a:pt x="36449" y="1949056"/>
                  </a:lnTo>
                  <a:cubicBezTo>
                    <a:pt x="16319" y="1949056"/>
                    <a:pt x="0" y="1932737"/>
                    <a:pt x="0" y="1912607"/>
                  </a:cubicBezTo>
                  <a:lnTo>
                    <a:pt x="0" y="36449"/>
                  </a:lnTo>
                  <a:cubicBezTo>
                    <a:pt x="0" y="16319"/>
                    <a:pt x="16319" y="0"/>
                    <a:pt x="3644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3"/>
            <p:cNvSpPr txBox="1"/>
            <p:nvPr/>
          </p:nvSpPr>
          <p:spPr>
            <a:xfrm>
              <a:off x="44" y="-111029"/>
              <a:ext cx="1342500" cy="21711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16" name="Google Shape;416;p33"/>
          <p:cNvGrpSpPr/>
          <p:nvPr/>
        </p:nvGrpSpPr>
        <p:grpSpPr>
          <a:xfrm>
            <a:off x="1138905" y="8343683"/>
            <a:ext cx="4368333" cy="719892"/>
            <a:chOff x="0" y="-19050"/>
            <a:chExt cx="1150500" cy="189600"/>
          </a:xfrm>
        </p:grpSpPr>
        <p:sp>
          <p:nvSpPr>
            <p:cNvPr id="417" name="Google Shape;417;p33"/>
            <p:cNvSpPr/>
            <p:nvPr/>
          </p:nvSpPr>
          <p:spPr>
            <a:xfrm>
              <a:off x="0" y="0"/>
              <a:ext cx="1150437" cy="170466"/>
            </a:xfrm>
            <a:custGeom>
              <a:rect b="b" l="l" r="r" t="t"/>
              <a:pathLst>
                <a:path extrusionOk="0" h="170466" w="1150437">
                  <a:moveTo>
                    <a:pt x="31903" y="0"/>
                  </a:moveTo>
                  <a:lnTo>
                    <a:pt x="1118534" y="0"/>
                  </a:lnTo>
                  <a:cubicBezTo>
                    <a:pt x="1126995" y="0"/>
                    <a:pt x="1135110" y="3361"/>
                    <a:pt x="1141093" y="9344"/>
                  </a:cubicBezTo>
                  <a:cubicBezTo>
                    <a:pt x="1147076" y="15327"/>
                    <a:pt x="1150437" y="23442"/>
                    <a:pt x="1150437" y="31903"/>
                  </a:cubicBezTo>
                  <a:lnTo>
                    <a:pt x="1150437" y="138563"/>
                  </a:lnTo>
                  <a:cubicBezTo>
                    <a:pt x="1150437" y="147024"/>
                    <a:pt x="1147076" y="155139"/>
                    <a:pt x="1141093" y="161122"/>
                  </a:cubicBezTo>
                  <a:cubicBezTo>
                    <a:pt x="1135110" y="167104"/>
                    <a:pt x="1126995" y="170466"/>
                    <a:pt x="1118534" y="170466"/>
                  </a:cubicBezTo>
                  <a:lnTo>
                    <a:pt x="31903" y="170466"/>
                  </a:lnTo>
                  <a:cubicBezTo>
                    <a:pt x="23442" y="170466"/>
                    <a:pt x="15327" y="167104"/>
                    <a:pt x="9344" y="161122"/>
                  </a:cubicBezTo>
                  <a:cubicBezTo>
                    <a:pt x="3361" y="155139"/>
                    <a:pt x="0" y="147024"/>
                    <a:pt x="0" y="138563"/>
                  </a:cubicBezTo>
                  <a:lnTo>
                    <a:pt x="0" y="31903"/>
                  </a:lnTo>
                  <a:cubicBezTo>
                    <a:pt x="0" y="23442"/>
                    <a:pt x="3361" y="15327"/>
                    <a:pt x="9344" y="9344"/>
                  </a:cubicBezTo>
                  <a:cubicBezTo>
                    <a:pt x="15327" y="3361"/>
                    <a:pt x="23442" y="0"/>
                    <a:pt x="31903" y="0"/>
                  </a:cubicBezTo>
                  <a:close/>
                </a:path>
              </a:pathLst>
            </a:custGeom>
            <a:solidFill>
              <a:srgbClr val="000000">
                <a:alpha val="0"/>
              </a:srgbClr>
            </a:solidFill>
            <a:ln cap="sq" cmpd="sng" w="19050">
              <a:solidFill>
                <a:srgbClr val="0F1A3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3"/>
            <p:cNvSpPr txBox="1"/>
            <p:nvPr/>
          </p:nvSpPr>
          <p:spPr>
            <a:xfrm>
              <a:off x="0" y="-19050"/>
              <a:ext cx="1150500" cy="1896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19" name="Google Shape;419;p33"/>
          <p:cNvSpPr txBox="1"/>
          <p:nvPr/>
        </p:nvSpPr>
        <p:spPr>
          <a:xfrm>
            <a:off x="1909775" y="8511325"/>
            <a:ext cx="37800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chemeClr val="dk1"/>
                </a:solidFill>
                <a:latin typeface="Roboto"/>
                <a:ea typeface="Roboto"/>
                <a:cs typeface="Roboto"/>
                <a:sym typeface="Roboto"/>
              </a:rPr>
              <a:t>Explanation of Results</a:t>
            </a:r>
            <a:endParaRPr sz="2100">
              <a:solidFill>
                <a:schemeClr val="dk1"/>
              </a:solidFill>
              <a:latin typeface="Roboto"/>
              <a:ea typeface="Roboto"/>
              <a:cs typeface="Roboto"/>
              <a:sym typeface="Roboto"/>
            </a:endParaRPr>
          </a:p>
        </p:txBody>
      </p:sp>
      <p:pic>
        <p:nvPicPr>
          <p:cNvPr id="420" name="Google Shape;420;p33"/>
          <p:cNvPicPr preferRelativeResize="0"/>
          <p:nvPr/>
        </p:nvPicPr>
        <p:blipFill>
          <a:blip r:embed="rId3">
            <a:alphaModFix/>
          </a:blip>
          <a:stretch>
            <a:fillRect/>
          </a:stretch>
        </p:blipFill>
        <p:spPr>
          <a:xfrm>
            <a:off x="6365975" y="3579725"/>
            <a:ext cx="6330042" cy="462722"/>
          </a:xfrm>
          <a:prstGeom prst="rect">
            <a:avLst/>
          </a:prstGeom>
          <a:noFill/>
          <a:ln>
            <a:noFill/>
          </a:ln>
        </p:spPr>
      </p:pic>
      <p:pic>
        <p:nvPicPr>
          <p:cNvPr id="421" name="Google Shape;421;p33"/>
          <p:cNvPicPr preferRelativeResize="0"/>
          <p:nvPr/>
        </p:nvPicPr>
        <p:blipFill>
          <a:blip r:embed="rId4">
            <a:alphaModFix/>
          </a:blip>
          <a:stretch>
            <a:fillRect/>
          </a:stretch>
        </p:blipFill>
        <p:spPr>
          <a:xfrm>
            <a:off x="6365975" y="4408000"/>
            <a:ext cx="9717170" cy="462722"/>
          </a:xfrm>
          <a:prstGeom prst="rect">
            <a:avLst/>
          </a:prstGeom>
          <a:noFill/>
          <a:ln>
            <a:noFill/>
          </a:ln>
        </p:spPr>
      </p:pic>
      <p:grpSp>
        <p:nvGrpSpPr>
          <p:cNvPr id="422" name="Google Shape;422;p33"/>
          <p:cNvGrpSpPr/>
          <p:nvPr/>
        </p:nvGrpSpPr>
        <p:grpSpPr>
          <a:xfrm>
            <a:off x="810638" y="8127000"/>
            <a:ext cx="16812436" cy="1973313"/>
            <a:chOff x="0" y="-111029"/>
            <a:chExt cx="1342589" cy="2171100"/>
          </a:xfrm>
        </p:grpSpPr>
        <p:sp>
          <p:nvSpPr>
            <p:cNvPr id="423" name="Google Shape;423;p33"/>
            <p:cNvSpPr/>
            <p:nvPr/>
          </p:nvSpPr>
          <p:spPr>
            <a:xfrm>
              <a:off x="0" y="0"/>
              <a:ext cx="1342589" cy="1949056"/>
            </a:xfrm>
            <a:custGeom>
              <a:rect b="b" l="l" r="r" t="t"/>
              <a:pathLst>
                <a:path extrusionOk="0" h="1949056" w="1342589">
                  <a:moveTo>
                    <a:pt x="36449" y="0"/>
                  </a:moveTo>
                  <a:lnTo>
                    <a:pt x="1306139" y="0"/>
                  </a:lnTo>
                  <a:cubicBezTo>
                    <a:pt x="1315806" y="0"/>
                    <a:pt x="1325077" y="3840"/>
                    <a:pt x="1331913" y="10676"/>
                  </a:cubicBezTo>
                  <a:cubicBezTo>
                    <a:pt x="1338748" y="17511"/>
                    <a:pt x="1342589" y="26782"/>
                    <a:pt x="1342589" y="36449"/>
                  </a:cubicBezTo>
                  <a:lnTo>
                    <a:pt x="1342589" y="1912607"/>
                  </a:lnTo>
                  <a:cubicBezTo>
                    <a:pt x="1342589" y="1932737"/>
                    <a:pt x="1326270" y="1949056"/>
                    <a:pt x="1306139" y="1949056"/>
                  </a:cubicBezTo>
                  <a:lnTo>
                    <a:pt x="36449" y="1949056"/>
                  </a:lnTo>
                  <a:cubicBezTo>
                    <a:pt x="16319" y="1949056"/>
                    <a:pt x="0" y="1932737"/>
                    <a:pt x="0" y="1912607"/>
                  </a:cubicBezTo>
                  <a:lnTo>
                    <a:pt x="0" y="36449"/>
                  </a:lnTo>
                  <a:cubicBezTo>
                    <a:pt x="0" y="16319"/>
                    <a:pt x="16319" y="0"/>
                    <a:pt x="3644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3"/>
            <p:cNvSpPr txBox="1"/>
            <p:nvPr/>
          </p:nvSpPr>
          <p:spPr>
            <a:xfrm>
              <a:off x="44" y="-111029"/>
              <a:ext cx="1342500" cy="21711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25" name="Google Shape;425;p33"/>
          <p:cNvGrpSpPr/>
          <p:nvPr/>
        </p:nvGrpSpPr>
        <p:grpSpPr>
          <a:xfrm>
            <a:off x="1138905" y="8343683"/>
            <a:ext cx="4368333" cy="719892"/>
            <a:chOff x="0" y="-19050"/>
            <a:chExt cx="1150500" cy="189600"/>
          </a:xfrm>
        </p:grpSpPr>
        <p:sp>
          <p:nvSpPr>
            <p:cNvPr id="426" name="Google Shape;426;p33"/>
            <p:cNvSpPr/>
            <p:nvPr/>
          </p:nvSpPr>
          <p:spPr>
            <a:xfrm>
              <a:off x="0" y="0"/>
              <a:ext cx="1150437" cy="170466"/>
            </a:xfrm>
            <a:custGeom>
              <a:rect b="b" l="l" r="r" t="t"/>
              <a:pathLst>
                <a:path extrusionOk="0" h="170466" w="1150437">
                  <a:moveTo>
                    <a:pt x="31903" y="0"/>
                  </a:moveTo>
                  <a:lnTo>
                    <a:pt x="1118534" y="0"/>
                  </a:lnTo>
                  <a:cubicBezTo>
                    <a:pt x="1126995" y="0"/>
                    <a:pt x="1135110" y="3361"/>
                    <a:pt x="1141093" y="9344"/>
                  </a:cubicBezTo>
                  <a:cubicBezTo>
                    <a:pt x="1147076" y="15327"/>
                    <a:pt x="1150437" y="23442"/>
                    <a:pt x="1150437" y="31903"/>
                  </a:cubicBezTo>
                  <a:lnTo>
                    <a:pt x="1150437" y="138563"/>
                  </a:lnTo>
                  <a:cubicBezTo>
                    <a:pt x="1150437" y="147024"/>
                    <a:pt x="1147076" y="155139"/>
                    <a:pt x="1141093" y="161122"/>
                  </a:cubicBezTo>
                  <a:cubicBezTo>
                    <a:pt x="1135110" y="167104"/>
                    <a:pt x="1126995" y="170466"/>
                    <a:pt x="1118534" y="170466"/>
                  </a:cubicBezTo>
                  <a:lnTo>
                    <a:pt x="31903" y="170466"/>
                  </a:lnTo>
                  <a:cubicBezTo>
                    <a:pt x="23442" y="170466"/>
                    <a:pt x="15327" y="167104"/>
                    <a:pt x="9344" y="161122"/>
                  </a:cubicBezTo>
                  <a:cubicBezTo>
                    <a:pt x="3361" y="155139"/>
                    <a:pt x="0" y="147024"/>
                    <a:pt x="0" y="138563"/>
                  </a:cubicBezTo>
                  <a:lnTo>
                    <a:pt x="0" y="31903"/>
                  </a:lnTo>
                  <a:cubicBezTo>
                    <a:pt x="0" y="23442"/>
                    <a:pt x="3361" y="15327"/>
                    <a:pt x="9344" y="9344"/>
                  </a:cubicBezTo>
                  <a:cubicBezTo>
                    <a:pt x="15327" y="3361"/>
                    <a:pt x="23442" y="0"/>
                    <a:pt x="31903" y="0"/>
                  </a:cubicBezTo>
                  <a:close/>
                </a:path>
              </a:pathLst>
            </a:custGeom>
            <a:solidFill>
              <a:srgbClr val="000000">
                <a:alpha val="0"/>
              </a:srgbClr>
            </a:solidFill>
            <a:ln cap="sq" cmpd="sng" w="19050">
              <a:solidFill>
                <a:srgbClr val="0F1A3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3"/>
            <p:cNvSpPr txBox="1"/>
            <p:nvPr/>
          </p:nvSpPr>
          <p:spPr>
            <a:xfrm>
              <a:off x="0" y="-19050"/>
              <a:ext cx="1150500" cy="1896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28" name="Google Shape;428;p33"/>
          <p:cNvSpPr txBox="1"/>
          <p:nvPr/>
        </p:nvSpPr>
        <p:spPr>
          <a:xfrm>
            <a:off x="2549075" y="8511325"/>
            <a:ext cx="15480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chemeClr val="dk1"/>
                </a:solidFill>
                <a:latin typeface="Roboto"/>
                <a:ea typeface="Roboto"/>
                <a:cs typeface="Roboto"/>
                <a:sym typeface="Roboto"/>
              </a:rPr>
              <a:t>Model Fit</a:t>
            </a:r>
            <a:endParaRPr sz="2100">
              <a:solidFill>
                <a:schemeClr val="dk1"/>
              </a:solidFill>
              <a:latin typeface="Roboto"/>
              <a:ea typeface="Roboto"/>
              <a:cs typeface="Roboto"/>
              <a:sym typeface="Roboto"/>
            </a:endParaRPr>
          </a:p>
        </p:txBody>
      </p:sp>
      <p:pic>
        <p:nvPicPr>
          <p:cNvPr id="429" name="Google Shape;429;p33"/>
          <p:cNvPicPr preferRelativeResize="0"/>
          <p:nvPr/>
        </p:nvPicPr>
        <p:blipFill>
          <a:blip r:embed="rId5">
            <a:alphaModFix/>
          </a:blip>
          <a:stretch>
            <a:fillRect/>
          </a:stretch>
        </p:blipFill>
        <p:spPr>
          <a:xfrm>
            <a:off x="6200775" y="8894588"/>
            <a:ext cx="4819650" cy="438150"/>
          </a:xfrm>
          <a:prstGeom prst="rect">
            <a:avLst/>
          </a:prstGeom>
          <a:noFill/>
          <a:ln>
            <a:noFill/>
          </a:ln>
        </p:spPr>
      </p:pic>
      <p:sp>
        <p:nvSpPr>
          <p:cNvPr id="430" name="Google Shape;430;p33"/>
          <p:cNvSpPr txBox="1"/>
          <p:nvPr/>
        </p:nvSpPr>
        <p:spPr>
          <a:xfrm>
            <a:off x="14050775" y="8798063"/>
            <a:ext cx="3000000" cy="63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900">
                <a:solidFill>
                  <a:srgbClr val="7B5325"/>
                </a:solidFill>
                <a:latin typeface="Times New Roman"/>
                <a:ea typeface="Times New Roman"/>
                <a:cs typeface="Times New Roman"/>
                <a:sym typeface="Times New Roman"/>
              </a:rPr>
              <a:t>Overfitted</a:t>
            </a:r>
            <a:endParaRPr b="1" sz="2900">
              <a:solidFill>
                <a:srgbClr val="7B5325"/>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4"/>
          <p:cNvSpPr txBox="1"/>
          <p:nvPr/>
        </p:nvSpPr>
        <p:spPr>
          <a:xfrm>
            <a:off x="2673000" y="567650"/>
            <a:ext cx="12933000" cy="878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5706">
                <a:solidFill>
                  <a:srgbClr val="7B5325"/>
                </a:solidFill>
              </a:rPr>
              <a:t>K-NEAREST NEIGHBOR (KNN)</a:t>
            </a:r>
            <a:endParaRPr b="1"/>
          </a:p>
        </p:txBody>
      </p:sp>
      <p:grpSp>
        <p:nvGrpSpPr>
          <p:cNvPr id="436" name="Google Shape;436;p34"/>
          <p:cNvGrpSpPr/>
          <p:nvPr/>
        </p:nvGrpSpPr>
        <p:grpSpPr>
          <a:xfrm>
            <a:off x="810650" y="2213572"/>
            <a:ext cx="5097676" cy="5634687"/>
            <a:chOff x="0" y="-19050"/>
            <a:chExt cx="1342589" cy="1968106"/>
          </a:xfrm>
        </p:grpSpPr>
        <p:sp>
          <p:nvSpPr>
            <p:cNvPr id="437" name="Google Shape;437;p34"/>
            <p:cNvSpPr/>
            <p:nvPr/>
          </p:nvSpPr>
          <p:spPr>
            <a:xfrm>
              <a:off x="0" y="0"/>
              <a:ext cx="1342589" cy="1949056"/>
            </a:xfrm>
            <a:custGeom>
              <a:rect b="b" l="l" r="r" t="t"/>
              <a:pathLst>
                <a:path extrusionOk="0" h="1949056" w="1342589">
                  <a:moveTo>
                    <a:pt x="36449" y="0"/>
                  </a:moveTo>
                  <a:lnTo>
                    <a:pt x="1306139" y="0"/>
                  </a:lnTo>
                  <a:cubicBezTo>
                    <a:pt x="1315806" y="0"/>
                    <a:pt x="1325077" y="3840"/>
                    <a:pt x="1331913" y="10676"/>
                  </a:cubicBezTo>
                  <a:cubicBezTo>
                    <a:pt x="1338748" y="17511"/>
                    <a:pt x="1342589" y="26782"/>
                    <a:pt x="1342589" y="36449"/>
                  </a:cubicBezTo>
                  <a:lnTo>
                    <a:pt x="1342589" y="1912607"/>
                  </a:lnTo>
                  <a:cubicBezTo>
                    <a:pt x="1342589" y="1932737"/>
                    <a:pt x="1326270" y="1949056"/>
                    <a:pt x="1306139" y="1949056"/>
                  </a:cubicBezTo>
                  <a:lnTo>
                    <a:pt x="36449" y="1949056"/>
                  </a:lnTo>
                  <a:cubicBezTo>
                    <a:pt x="16319" y="1949056"/>
                    <a:pt x="0" y="1932737"/>
                    <a:pt x="0" y="1912607"/>
                  </a:cubicBezTo>
                  <a:lnTo>
                    <a:pt x="0" y="36449"/>
                  </a:lnTo>
                  <a:cubicBezTo>
                    <a:pt x="0" y="16319"/>
                    <a:pt x="16319" y="0"/>
                    <a:pt x="3644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4"/>
            <p:cNvSpPr txBox="1"/>
            <p:nvPr/>
          </p:nvSpPr>
          <p:spPr>
            <a:xfrm>
              <a:off x="0" y="-19050"/>
              <a:ext cx="1342500" cy="19680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39" name="Google Shape;439;p34"/>
          <p:cNvGrpSpPr/>
          <p:nvPr/>
        </p:nvGrpSpPr>
        <p:grpSpPr>
          <a:xfrm>
            <a:off x="1139005" y="2494283"/>
            <a:ext cx="4368333" cy="719892"/>
            <a:chOff x="0" y="-19050"/>
            <a:chExt cx="1150500" cy="189600"/>
          </a:xfrm>
        </p:grpSpPr>
        <p:sp>
          <p:nvSpPr>
            <p:cNvPr id="440" name="Google Shape;440;p34"/>
            <p:cNvSpPr/>
            <p:nvPr/>
          </p:nvSpPr>
          <p:spPr>
            <a:xfrm>
              <a:off x="0" y="0"/>
              <a:ext cx="1150437" cy="170466"/>
            </a:xfrm>
            <a:custGeom>
              <a:rect b="b" l="l" r="r" t="t"/>
              <a:pathLst>
                <a:path extrusionOk="0" h="170466" w="1150437">
                  <a:moveTo>
                    <a:pt x="31903" y="0"/>
                  </a:moveTo>
                  <a:lnTo>
                    <a:pt x="1118534" y="0"/>
                  </a:lnTo>
                  <a:cubicBezTo>
                    <a:pt x="1126995" y="0"/>
                    <a:pt x="1135110" y="3361"/>
                    <a:pt x="1141093" y="9344"/>
                  </a:cubicBezTo>
                  <a:cubicBezTo>
                    <a:pt x="1147076" y="15327"/>
                    <a:pt x="1150437" y="23442"/>
                    <a:pt x="1150437" y="31903"/>
                  </a:cubicBezTo>
                  <a:lnTo>
                    <a:pt x="1150437" y="138563"/>
                  </a:lnTo>
                  <a:cubicBezTo>
                    <a:pt x="1150437" y="147024"/>
                    <a:pt x="1147076" y="155139"/>
                    <a:pt x="1141093" y="161122"/>
                  </a:cubicBezTo>
                  <a:cubicBezTo>
                    <a:pt x="1135110" y="167104"/>
                    <a:pt x="1126995" y="170466"/>
                    <a:pt x="1118534" y="170466"/>
                  </a:cubicBezTo>
                  <a:lnTo>
                    <a:pt x="31903" y="170466"/>
                  </a:lnTo>
                  <a:cubicBezTo>
                    <a:pt x="23442" y="170466"/>
                    <a:pt x="15327" y="167104"/>
                    <a:pt x="9344" y="161122"/>
                  </a:cubicBezTo>
                  <a:cubicBezTo>
                    <a:pt x="3361" y="155139"/>
                    <a:pt x="0" y="147024"/>
                    <a:pt x="0" y="138563"/>
                  </a:cubicBezTo>
                  <a:lnTo>
                    <a:pt x="0" y="31903"/>
                  </a:lnTo>
                  <a:cubicBezTo>
                    <a:pt x="0" y="23442"/>
                    <a:pt x="3361" y="15327"/>
                    <a:pt x="9344" y="9344"/>
                  </a:cubicBezTo>
                  <a:cubicBezTo>
                    <a:pt x="15327" y="3361"/>
                    <a:pt x="23442" y="0"/>
                    <a:pt x="31903" y="0"/>
                  </a:cubicBezTo>
                  <a:close/>
                </a:path>
              </a:pathLst>
            </a:custGeom>
            <a:solidFill>
              <a:srgbClr val="000000">
                <a:alpha val="0"/>
              </a:srgbClr>
            </a:solidFill>
            <a:ln cap="sq" cmpd="sng" w="19050">
              <a:solidFill>
                <a:srgbClr val="0F1A3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4"/>
            <p:cNvSpPr txBox="1"/>
            <p:nvPr/>
          </p:nvSpPr>
          <p:spPr>
            <a:xfrm>
              <a:off x="0" y="-19050"/>
              <a:ext cx="1150500" cy="1896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42" name="Google Shape;442;p34"/>
          <p:cNvGrpSpPr/>
          <p:nvPr/>
        </p:nvGrpSpPr>
        <p:grpSpPr>
          <a:xfrm>
            <a:off x="9682440" y="2494283"/>
            <a:ext cx="4368333" cy="719892"/>
            <a:chOff x="0" y="-19050"/>
            <a:chExt cx="1150500" cy="189600"/>
          </a:xfrm>
        </p:grpSpPr>
        <p:sp>
          <p:nvSpPr>
            <p:cNvPr id="443" name="Google Shape;443;p34"/>
            <p:cNvSpPr/>
            <p:nvPr/>
          </p:nvSpPr>
          <p:spPr>
            <a:xfrm>
              <a:off x="0" y="0"/>
              <a:ext cx="1150437" cy="170466"/>
            </a:xfrm>
            <a:custGeom>
              <a:rect b="b" l="l" r="r" t="t"/>
              <a:pathLst>
                <a:path extrusionOk="0" h="170466" w="1150437">
                  <a:moveTo>
                    <a:pt x="31903" y="0"/>
                  </a:moveTo>
                  <a:lnTo>
                    <a:pt x="1118534" y="0"/>
                  </a:lnTo>
                  <a:cubicBezTo>
                    <a:pt x="1126995" y="0"/>
                    <a:pt x="1135110" y="3361"/>
                    <a:pt x="1141093" y="9344"/>
                  </a:cubicBezTo>
                  <a:cubicBezTo>
                    <a:pt x="1147076" y="15327"/>
                    <a:pt x="1150437" y="23442"/>
                    <a:pt x="1150437" y="31903"/>
                  </a:cubicBezTo>
                  <a:lnTo>
                    <a:pt x="1150437" y="138563"/>
                  </a:lnTo>
                  <a:cubicBezTo>
                    <a:pt x="1150437" y="147024"/>
                    <a:pt x="1147076" y="155139"/>
                    <a:pt x="1141093" y="161122"/>
                  </a:cubicBezTo>
                  <a:cubicBezTo>
                    <a:pt x="1135110" y="167104"/>
                    <a:pt x="1126995" y="170466"/>
                    <a:pt x="1118534" y="170466"/>
                  </a:cubicBezTo>
                  <a:lnTo>
                    <a:pt x="31903" y="170466"/>
                  </a:lnTo>
                  <a:cubicBezTo>
                    <a:pt x="23442" y="170466"/>
                    <a:pt x="15327" y="167104"/>
                    <a:pt x="9344" y="161122"/>
                  </a:cubicBezTo>
                  <a:cubicBezTo>
                    <a:pt x="3361" y="155139"/>
                    <a:pt x="0" y="147024"/>
                    <a:pt x="0" y="138563"/>
                  </a:cubicBezTo>
                  <a:lnTo>
                    <a:pt x="0" y="31903"/>
                  </a:lnTo>
                  <a:cubicBezTo>
                    <a:pt x="0" y="23442"/>
                    <a:pt x="3361" y="15327"/>
                    <a:pt x="9344" y="9344"/>
                  </a:cubicBezTo>
                  <a:cubicBezTo>
                    <a:pt x="15327" y="3361"/>
                    <a:pt x="23442" y="0"/>
                    <a:pt x="31903" y="0"/>
                  </a:cubicBezTo>
                  <a:close/>
                </a:path>
              </a:pathLst>
            </a:custGeom>
            <a:solidFill>
              <a:srgbClr val="000000">
                <a:alpha val="0"/>
              </a:srgbClr>
            </a:solidFill>
            <a:ln cap="sq" cmpd="sng" w="19050">
              <a:solidFill>
                <a:srgbClr val="0F1A3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4"/>
            <p:cNvSpPr txBox="1"/>
            <p:nvPr/>
          </p:nvSpPr>
          <p:spPr>
            <a:xfrm>
              <a:off x="0" y="-19050"/>
              <a:ext cx="1150500" cy="1896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45" name="Google Shape;445;p34"/>
          <p:cNvGrpSpPr/>
          <p:nvPr/>
        </p:nvGrpSpPr>
        <p:grpSpPr>
          <a:xfrm>
            <a:off x="6109975" y="2213572"/>
            <a:ext cx="11513055" cy="5634687"/>
            <a:chOff x="0" y="-19050"/>
            <a:chExt cx="3032225" cy="1968106"/>
          </a:xfrm>
        </p:grpSpPr>
        <p:sp>
          <p:nvSpPr>
            <p:cNvPr id="446" name="Google Shape;446;p34"/>
            <p:cNvSpPr/>
            <p:nvPr/>
          </p:nvSpPr>
          <p:spPr>
            <a:xfrm>
              <a:off x="0" y="0"/>
              <a:ext cx="3032225" cy="1949056"/>
            </a:xfrm>
            <a:custGeom>
              <a:rect b="b" l="l" r="r" t="t"/>
              <a:pathLst>
                <a:path extrusionOk="0" h="1949056" w="3032225">
                  <a:moveTo>
                    <a:pt x="16139" y="0"/>
                  </a:moveTo>
                  <a:lnTo>
                    <a:pt x="3016086" y="0"/>
                  </a:lnTo>
                  <a:cubicBezTo>
                    <a:pt x="3020366" y="0"/>
                    <a:pt x="3024471" y="1700"/>
                    <a:pt x="3027498" y="4727"/>
                  </a:cubicBezTo>
                  <a:cubicBezTo>
                    <a:pt x="3030525" y="7754"/>
                    <a:pt x="3032225" y="11859"/>
                    <a:pt x="3032225" y="16139"/>
                  </a:cubicBezTo>
                  <a:lnTo>
                    <a:pt x="3032225" y="1932917"/>
                  </a:lnTo>
                  <a:cubicBezTo>
                    <a:pt x="3032225" y="1937197"/>
                    <a:pt x="3030525" y="1941302"/>
                    <a:pt x="3027498" y="1944329"/>
                  </a:cubicBezTo>
                  <a:cubicBezTo>
                    <a:pt x="3024471" y="1947356"/>
                    <a:pt x="3020366" y="1949056"/>
                    <a:pt x="3016086" y="1949056"/>
                  </a:cubicBezTo>
                  <a:lnTo>
                    <a:pt x="16139" y="1949056"/>
                  </a:lnTo>
                  <a:cubicBezTo>
                    <a:pt x="11859" y="1949056"/>
                    <a:pt x="7754" y="1947356"/>
                    <a:pt x="4727" y="1944329"/>
                  </a:cubicBezTo>
                  <a:cubicBezTo>
                    <a:pt x="1700" y="1941302"/>
                    <a:pt x="0" y="1937197"/>
                    <a:pt x="0" y="1932917"/>
                  </a:cubicBezTo>
                  <a:lnTo>
                    <a:pt x="0" y="16139"/>
                  </a:lnTo>
                  <a:cubicBezTo>
                    <a:pt x="0" y="11859"/>
                    <a:pt x="1700" y="7754"/>
                    <a:pt x="4727" y="4727"/>
                  </a:cubicBezTo>
                  <a:cubicBezTo>
                    <a:pt x="7754" y="1700"/>
                    <a:pt x="11859" y="0"/>
                    <a:pt x="1613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4"/>
            <p:cNvSpPr txBox="1"/>
            <p:nvPr/>
          </p:nvSpPr>
          <p:spPr>
            <a:xfrm>
              <a:off x="0" y="-19050"/>
              <a:ext cx="3032100" cy="19680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48" name="Google Shape;448;p34"/>
          <p:cNvSpPr txBox="1"/>
          <p:nvPr/>
        </p:nvSpPr>
        <p:spPr>
          <a:xfrm>
            <a:off x="11706206" y="9915836"/>
            <a:ext cx="5916900" cy="184500"/>
          </a:xfrm>
          <a:prstGeom prst="rect">
            <a:avLst/>
          </a:prstGeom>
          <a:noFill/>
          <a:ln>
            <a:noFill/>
          </a:ln>
        </p:spPr>
        <p:txBody>
          <a:bodyPr anchorCtr="0" anchor="t" bIns="0" lIns="0" spcFirstLastPara="1" rIns="0" wrap="square" tIns="0">
            <a:spAutoFit/>
          </a:bodyPr>
          <a:lstStyle/>
          <a:p>
            <a:pPr indent="0" lvl="1" marL="0" marR="0" rtl="0" algn="r">
              <a:lnSpc>
                <a:spcPct val="122018"/>
              </a:lnSpc>
              <a:spcBef>
                <a:spcPts val="0"/>
              </a:spcBef>
              <a:spcAft>
                <a:spcPts val="0"/>
              </a:spcAft>
              <a:buNone/>
            </a:pPr>
            <a:r>
              <a:rPr b="1" i="0" lang="en-US" sz="1199" u="none" cap="none" strike="noStrike">
                <a:solidFill>
                  <a:srgbClr val="2B1C09"/>
                </a:solidFill>
              </a:rPr>
              <a:t>DON'T FORGET TO DELETE THIS PAGE BEFORE PRESENTING. </a:t>
            </a:r>
            <a:endParaRPr b="1"/>
          </a:p>
        </p:txBody>
      </p:sp>
      <p:sp>
        <p:nvSpPr>
          <p:cNvPr id="449" name="Google Shape;449;p34"/>
          <p:cNvSpPr txBox="1"/>
          <p:nvPr/>
        </p:nvSpPr>
        <p:spPr>
          <a:xfrm>
            <a:off x="1747770" y="2693383"/>
            <a:ext cx="3150600" cy="384600"/>
          </a:xfrm>
          <a:prstGeom prst="rect">
            <a:avLst/>
          </a:prstGeom>
          <a:noFill/>
          <a:ln>
            <a:noFill/>
          </a:ln>
        </p:spPr>
        <p:txBody>
          <a:bodyPr anchorCtr="0" anchor="t" bIns="0" lIns="0" spcFirstLastPara="1" rIns="0" wrap="square" tIns="0">
            <a:spAutoFit/>
          </a:bodyPr>
          <a:lstStyle/>
          <a:p>
            <a:pPr indent="0" lvl="0" marL="0" marR="0" rtl="0" algn="ctr">
              <a:lnSpc>
                <a:spcPct val="122008"/>
              </a:lnSpc>
              <a:spcBef>
                <a:spcPts val="0"/>
              </a:spcBef>
              <a:spcAft>
                <a:spcPts val="0"/>
              </a:spcAft>
              <a:buNone/>
            </a:pPr>
            <a:r>
              <a:rPr lang="en-US" sz="2499">
                <a:solidFill>
                  <a:srgbClr val="0F1A38"/>
                </a:solidFill>
              </a:rPr>
              <a:t>Why this model?</a:t>
            </a:r>
            <a:endParaRPr/>
          </a:p>
        </p:txBody>
      </p:sp>
      <p:sp>
        <p:nvSpPr>
          <p:cNvPr id="450" name="Google Shape;450;p34"/>
          <p:cNvSpPr txBox="1"/>
          <p:nvPr/>
        </p:nvSpPr>
        <p:spPr>
          <a:xfrm>
            <a:off x="10291206" y="2693383"/>
            <a:ext cx="3150600" cy="384600"/>
          </a:xfrm>
          <a:prstGeom prst="rect">
            <a:avLst/>
          </a:prstGeom>
          <a:noFill/>
          <a:ln>
            <a:noFill/>
          </a:ln>
        </p:spPr>
        <p:txBody>
          <a:bodyPr anchorCtr="0" anchor="t" bIns="0" lIns="0" spcFirstLastPara="1" rIns="0" wrap="square" tIns="0">
            <a:spAutoFit/>
          </a:bodyPr>
          <a:lstStyle/>
          <a:p>
            <a:pPr indent="0" lvl="0" marL="0" marR="0" rtl="0" algn="ctr">
              <a:lnSpc>
                <a:spcPct val="122008"/>
              </a:lnSpc>
              <a:spcBef>
                <a:spcPts val="0"/>
              </a:spcBef>
              <a:spcAft>
                <a:spcPts val="0"/>
              </a:spcAft>
              <a:buNone/>
            </a:pPr>
            <a:r>
              <a:rPr lang="en-US" sz="2499">
                <a:solidFill>
                  <a:srgbClr val="0F1A38"/>
                </a:solidFill>
              </a:rPr>
              <a:t>Results</a:t>
            </a:r>
            <a:endParaRPr/>
          </a:p>
        </p:txBody>
      </p:sp>
      <p:grpSp>
        <p:nvGrpSpPr>
          <p:cNvPr id="451" name="Google Shape;451;p34"/>
          <p:cNvGrpSpPr/>
          <p:nvPr/>
        </p:nvGrpSpPr>
        <p:grpSpPr>
          <a:xfrm>
            <a:off x="810638" y="8127000"/>
            <a:ext cx="16812436" cy="1973313"/>
            <a:chOff x="0" y="-111029"/>
            <a:chExt cx="1342589" cy="2171100"/>
          </a:xfrm>
        </p:grpSpPr>
        <p:sp>
          <p:nvSpPr>
            <p:cNvPr id="452" name="Google Shape;452;p34"/>
            <p:cNvSpPr/>
            <p:nvPr/>
          </p:nvSpPr>
          <p:spPr>
            <a:xfrm>
              <a:off x="0" y="0"/>
              <a:ext cx="1342589" cy="1949056"/>
            </a:xfrm>
            <a:custGeom>
              <a:rect b="b" l="l" r="r" t="t"/>
              <a:pathLst>
                <a:path extrusionOk="0" h="1949056" w="1342589">
                  <a:moveTo>
                    <a:pt x="36449" y="0"/>
                  </a:moveTo>
                  <a:lnTo>
                    <a:pt x="1306139" y="0"/>
                  </a:lnTo>
                  <a:cubicBezTo>
                    <a:pt x="1315806" y="0"/>
                    <a:pt x="1325077" y="3840"/>
                    <a:pt x="1331913" y="10676"/>
                  </a:cubicBezTo>
                  <a:cubicBezTo>
                    <a:pt x="1338748" y="17511"/>
                    <a:pt x="1342589" y="26782"/>
                    <a:pt x="1342589" y="36449"/>
                  </a:cubicBezTo>
                  <a:lnTo>
                    <a:pt x="1342589" y="1912607"/>
                  </a:lnTo>
                  <a:cubicBezTo>
                    <a:pt x="1342589" y="1932737"/>
                    <a:pt x="1326270" y="1949056"/>
                    <a:pt x="1306139" y="1949056"/>
                  </a:cubicBezTo>
                  <a:lnTo>
                    <a:pt x="36449" y="1949056"/>
                  </a:lnTo>
                  <a:cubicBezTo>
                    <a:pt x="16319" y="1949056"/>
                    <a:pt x="0" y="1932737"/>
                    <a:pt x="0" y="1912607"/>
                  </a:cubicBezTo>
                  <a:lnTo>
                    <a:pt x="0" y="36449"/>
                  </a:lnTo>
                  <a:cubicBezTo>
                    <a:pt x="0" y="16319"/>
                    <a:pt x="16319" y="0"/>
                    <a:pt x="3644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4"/>
            <p:cNvSpPr txBox="1"/>
            <p:nvPr/>
          </p:nvSpPr>
          <p:spPr>
            <a:xfrm>
              <a:off x="44" y="-111029"/>
              <a:ext cx="1342500" cy="21711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54" name="Google Shape;454;p34"/>
          <p:cNvGrpSpPr/>
          <p:nvPr/>
        </p:nvGrpSpPr>
        <p:grpSpPr>
          <a:xfrm>
            <a:off x="1138905" y="8343683"/>
            <a:ext cx="4368333" cy="719892"/>
            <a:chOff x="0" y="-19050"/>
            <a:chExt cx="1150500" cy="189600"/>
          </a:xfrm>
        </p:grpSpPr>
        <p:sp>
          <p:nvSpPr>
            <p:cNvPr id="455" name="Google Shape;455;p34"/>
            <p:cNvSpPr/>
            <p:nvPr/>
          </p:nvSpPr>
          <p:spPr>
            <a:xfrm>
              <a:off x="0" y="0"/>
              <a:ext cx="1150437" cy="170466"/>
            </a:xfrm>
            <a:custGeom>
              <a:rect b="b" l="l" r="r" t="t"/>
              <a:pathLst>
                <a:path extrusionOk="0" h="170466" w="1150437">
                  <a:moveTo>
                    <a:pt x="31903" y="0"/>
                  </a:moveTo>
                  <a:lnTo>
                    <a:pt x="1118534" y="0"/>
                  </a:lnTo>
                  <a:cubicBezTo>
                    <a:pt x="1126995" y="0"/>
                    <a:pt x="1135110" y="3361"/>
                    <a:pt x="1141093" y="9344"/>
                  </a:cubicBezTo>
                  <a:cubicBezTo>
                    <a:pt x="1147076" y="15327"/>
                    <a:pt x="1150437" y="23442"/>
                    <a:pt x="1150437" y="31903"/>
                  </a:cubicBezTo>
                  <a:lnTo>
                    <a:pt x="1150437" y="138563"/>
                  </a:lnTo>
                  <a:cubicBezTo>
                    <a:pt x="1150437" y="147024"/>
                    <a:pt x="1147076" y="155139"/>
                    <a:pt x="1141093" y="161122"/>
                  </a:cubicBezTo>
                  <a:cubicBezTo>
                    <a:pt x="1135110" y="167104"/>
                    <a:pt x="1126995" y="170466"/>
                    <a:pt x="1118534" y="170466"/>
                  </a:cubicBezTo>
                  <a:lnTo>
                    <a:pt x="31903" y="170466"/>
                  </a:lnTo>
                  <a:cubicBezTo>
                    <a:pt x="23442" y="170466"/>
                    <a:pt x="15327" y="167104"/>
                    <a:pt x="9344" y="161122"/>
                  </a:cubicBezTo>
                  <a:cubicBezTo>
                    <a:pt x="3361" y="155139"/>
                    <a:pt x="0" y="147024"/>
                    <a:pt x="0" y="138563"/>
                  </a:cubicBezTo>
                  <a:lnTo>
                    <a:pt x="0" y="31903"/>
                  </a:lnTo>
                  <a:cubicBezTo>
                    <a:pt x="0" y="23442"/>
                    <a:pt x="3361" y="15327"/>
                    <a:pt x="9344" y="9344"/>
                  </a:cubicBezTo>
                  <a:cubicBezTo>
                    <a:pt x="15327" y="3361"/>
                    <a:pt x="23442" y="0"/>
                    <a:pt x="31903" y="0"/>
                  </a:cubicBezTo>
                  <a:close/>
                </a:path>
              </a:pathLst>
            </a:custGeom>
            <a:solidFill>
              <a:srgbClr val="000000">
                <a:alpha val="0"/>
              </a:srgbClr>
            </a:solidFill>
            <a:ln cap="sq" cmpd="sng" w="19050">
              <a:solidFill>
                <a:srgbClr val="0F1A3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4"/>
            <p:cNvSpPr txBox="1"/>
            <p:nvPr/>
          </p:nvSpPr>
          <p:spPr>
            <a:xfrm>
              <a:off x="0" y="-19050"/>
              <a:ext cx="1150500" cy="1896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57" name="Google Shape;457;p34"/>
          <p:cNvSpPr txBox="1"/>
          <p:nvPr/>
        </p:nvSpPr>
        <p:spPr>
          <a:xfrm>
            <a:off x="1909775" y="8511325"/>
            <a:ext cx="37800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chemeClr val="dk1"/>
                </a:solidFill>
                <a:latin typeface="Roboto"/>
                <a:ea typeface="Roboto"/>
                <a:cs typeface="Roboto"/>
                <a:sym typeface="Roboto"/>
              </a:rPr>
              <a:t>Explanation of Results</a:t>
            </a:r>
            <a:endParaRPr sz="2100">
              <a:solidFill>
                <a:schemeClr val="dk1"/>
              </a:solidFill>
              <a:latin typeface="Roboto"/>
              <a:ea typeface="Roboto"/>
              <a:cs typeface="Roboto"/>
              <a:sym typeface="Roboto"/>
            </a:endParaRPr>
          </a:p>
        </p:txBody>
      </p:sp>
      <p:pic>
        <p:nvPicPr>
          <p:cNvPr id="458" name="Google Shape;458;p34"/>
          <p:cNvPicPr preferRelativeResize="0"/>
          <p:nvPr/>
        </p:nvPicPr>
        <p:blipFill>
          <a:blip r:embed="rId3">
            <a:alphaModFix/>
          </a:blip>
          <a:stretch>
            <a:fillRect/>
          </a:stretch>
        </p:blipFill>
        <p:spPr>
          <a:xfrm>
            <a:off x="8587838" y="3214175"/>
            <a:ext cx="6557549" cy="4286476"/>
          </a:xfrm>
          <a:prstGeom prst="rect">
            <a:avLst/>
          </a:prstGeom>
          <a:noFill/>
          <a:ln>
            <a:noFill/>
          </a:ln>
        </p:spPr>
      </p:pic>
      <p:grpSp>
        <p:nvGrpSpPr>
          <p:cNvPr id="459" name="Google Shape;459;p34"/>
          <p:cNvGrpSpPr/>
          <p:nvPr/>
        </p:nvGrpSpPr>
        <p:grpSpPr>
          <a:xfrm>
            <a:off x="810638" y="8127000"/>
            <a:ext cx="16812436" cy="1973313"/>
            <a:chOff x="0" y="-111029"/>
            <a:chExt cx="1342589" cy="2171100"/>
          </a:xfrm>
        </p:grpSpPr>
        <p:sp>
          <p:nvSpPr>
            <p:cNvPr id="460" name="Google Shape;460;p34"/>
            <p:cNvSpPr/>
            <p:nvPr/>
          </p:nvSpPr>
          <p:spPr>
            <a:xfrm>
              <a:off x="0" y="0"/>
              <a:ext cx="1342589" cy="1949056"/>
            </a:xfrm>
            <a:custGeom>
              <a:rect b="b" l="l" r="r" t="t"/>
              <a:pathLst>
                <a:path extrusionOk="0" h="1949056" w="1342589">
                  <a:moveTo>
                    <a:pt x="36449" y="0"/>
                  </a:moveTo>
                  <a:lnTo>
                    <a:pt x="1306139" y="0"/>
                  </a:lnTo>
                  <a:cubicBezTo>
                    <a:pt x="1315806" y="0"/>
                    <a:pt x="1325077" y="3840"/>
                    <a:pt x="1331913" y="10676"/>
                  </a:cubicBezTo>
                  <a:cubicBezTo>
                    <a:pt x="1338748" y="17511"/>
                    <a:pt x="1342589" y="26782"/>
                    <a:pt x="1342589" y="36449"/>
                  </a:cubicBezTo>
                  <a:lnTo>
                    <a:pt x="1342589" y="1912607"/>
                  </a:lnTo>
                  <a:cubicBezTo>
                    <a:pt x="1342589" y="1932737"/>
                    <a:pt x="1326270" y="1949056"/>
                    <a:pt x="1306139" y="1949056"/>
                  </a:cubicBezTo>
                  <a:lnTo>
                    <a:pt x="36449" y="1949056"/>
                  </a:lnTo>
                  <a:cubicBezTo>
                    <a:pt x="16319" y="1949056"/>
                    <a:pt x="0" y="1932737"/>
                    <a:pt x="0" y="1912607"/>
                  </a:cubicBezTo>
                  <a:lnTo>
                    <a:pt x="0" y="36449"/>
                  </a:lnTo>
                  <a:cubicBezTo>
                    <a:pt x="0" y="16319"/>
                    <a:pt x="16319" y="0"/>
                    <a:pt x="36449"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4"/>
            <p:cNvSpPr txBox="1"/>
            <p:nvPr/>
          </p:nvSpPr>
          <p:spPr>
            <a:xfrm>
              <a:off x="44" y="-111029"/>
              <a:ext cx="1342500" cy="21711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62" name="Google Shape;462;p34"/>
          <p:cNvGrpSpPr/>
          <p:nvPr/>
        </p:nvGrpSpPr>
        <p:grpSpPr>
          <a:xfrm>
            <a:off x="1138905" y="8343683"/>
            <a:ext cx="4368333" cy="719892"/>
            <a:chOff x="0" y="-19050"/>
            <a:chExt cx="1150500" cy="189600"/>
          </a:xfrm>
        </p:grpSpPr>
        <p:sp>
          <p:nvSpPr>
            <p:cNvPr id="463" name="Google Shape;463;p34"/>
            <p:cNvSpPr/>
            <p:nvPr/>
          </p:nvSpPr>
          <p:spPr>
            <a:xfrm>
              <a:off x="0" y="0"/>
              <a:ext cx="1150437" cy="170466"/>
            </a:xfrm>
            <a:custGeom>
              <a:rect b="b" l="l" r="r" t="t"/>
              <a:pathLst>
                <a:path extrusionOk="0" h="170466" w="1150437">
                  <a:moveTo>
                    <a:pt x="31903" y="0"/>
                  </a:moveTo>
                  <a:lnTo>
                    <a:pt x="1118534" y="0"/>
                  </a:lnTo>
                  <a:cubicBezTo>
                    <a:pt x="1126995" y="0"/>
                    <a:pt x="1135110" y="3361"/>
                    <a:pt x="1141093" y="9344"/>
                  </a:cubicBezTo>
                  <a:cubicBezTo>
                    <a:pt x="1147076" y="15327"/>
                    <a:pt x="1150437" y="23442"/>
                    <a:pt x="1150437" y="31903"/>
                  </a:cubicBezTo>
                  <a:lnTo>
                    <a:pt x="1150437" y="138563"/>
                  </a:lnTo>
                  <a:cubicBezTo>
                    <a:pt x="1150437" y="147024"/>
                    <a:pt x="1147076" y="155139"/>
                    <a:pt x="1141093" y="161122"/>
                  </a:cubicBezTo>
                  <a:cubicBezTo>
                    <a:pt x="1135110" y="167104"/>
                    <a:pt x="1126995" y="170466"/>
                    <a:pt x="1118534" y="170466"/>
                  </a:cubicBezTo>
                  <a:lnTo>
                    <a:pt x="31903" y="170466"/>
                  </a:lnTo>
                  <a:cubicBezTo>
                    <a:pt x="23442" y="170466"/>
                    <a:pt x="15327" y="167104"/>
                    <a:pt x="9344" y="161122"/>
                  </a:cubicBezTo>
                  <a:cubicBezTo>
                    <a:pt x="3361" y="155139"/>
                    <a:pt x="0" y="147024"/>
                    <a:pt x="0" y="138563"/>
                  </a:cubicBezTo>
                  <a:lnTo>
                    <a:pt x="0" y="31903"/>
                  </a:lnTo>
                  <a:cubicBezTo>
                    <a:pt x="0" y="23442"/>
                    <a:pt x="3361" y="15327"/>
                    <a:pt x="9344" y="9344"/>
                  </a:cubicBezTo>
                  <a:cubicBezTo>
                    <a:pt x="15327" y="3361"/>
                    <a:pt x="23442" y="0"/>
                    <a:pt x="31903" y="0"/>
                  </a:cubicBezTo>
                  <a:close/>
                </a:path>
              </a:pathLst>
            </a:custGeom>
            <a:solidFill>
              <a:srgbClr val="000000">
                <a:alpha val="0"/>
              </a:srgbClr>
            </a:solidFill>
            <a:ln cap="sq" cmpd="sng" w="19050">
              <a:solidFill>
                <a:srgbClr val="0F1A38"/>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4"/>
            <p:cNvSpPr txBox="1"/>
            <p:nvPr/>
          </p:nvSpPr>
          <p:spPr>
            <a:xfrm>
              <a:off x="0" y="-19050"/>
              <a:ext cx="1150500" cy="189600"/>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65" name="Google Shape;465;p34"/>
          <p:cNvSpPr txBox="1"/>
          <p:nvPr/>
        </p:nvSpPr>
        <p:spPr>
          <a:xfrm>
            <a:off x="2549075" y="8511325"/>
            <a:ext cx="15480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chemeClr val="dk1"/>
                </a:solidFill>
                <a:latin typeface="Roboto"/>
                <a:ea typeface="Roboto"/>
                <a:cs typeface="Roboto"/>
                <a:sym typeface="Roboto"/>
              </a:rPr>
              <a:t>Model Fit</a:t>
            </a:r>
            <a:endParaRPr sz="2100">
              <a:solidFill>
                <a:schemeClr val="dk1"/>
              </a:solidFill>
              <a:latin typeface="Roboto"/>
              <a:ea typeface="Roboto"/>
              <a:cs typeface="Roboto"/>
              <a:sym typeface="Roboto"/>
            </a:endParaRPr>
          </a:p>
        </p:txBody>
      </p:sp>
      <p:pic>
        <p:nvPicPr>
          <p:cNvPr id="466" name="Google Shape;466;p34"/>
          <p:cNvPicPr preferRelativeResize="0"/>
          <p:nvPr/>
        </p:nvPicPr>
        <p:blipFill>
          <a:blip r:embed="rId4">
            <a:alphaModFix/>
          </a:blip>
          <a:stretch>
            <a:fillRect/>
          </a:stretch>
        </p:blipFill>
        <p:spPr>
          <a:xfrm>
            <a:off x="6109975" y="8801100"/>
            <a:ext cx="4876800" cy="419100"/>
          </a:xfrm>
          <a:prstGeom prst="rect">
            <a:avLst/>
          </a:prstGeom>
          <a:noFill/>
          <a:ln>
            <a:noFill/>
          </a:ln>
        </p:spPr>
      </p:pic>
      <p:sp>
        <p:nvSpPr>
          <p:cNvPr id="467" name="Google Shape;467;p34"/>
          <p:cNvSpPr txBox="1"/>
          <p:nvPr/>
        </p:nvSpPr>
        <p:spPr>
          <a:xfrm>
            <a:off x="14050775" y="8798063"/>
            <a:ext cx="3000000" cy="63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900">
                <a:solidFill>
                  <a:srgbClr val="7B5325"/>
                </a:solidFill>
                <a:latin typeface="Times New Roman"/>
                <a:ea typeface="Times New Roman"/>
                <a:cs typeface="Times New Roman"/>
                <a:sym typeface="Times New Roman"/>
              </a:rPr>
              <a:t>Overfitted</a:t>
            </a:r>
            <a:endParaRPr b="1" sz="2900">
              <a:solidFill>
                <a:srgbClr val="7B5325"/>
              </a:solidFill>
              <a:latin typeface="Times New Roman"/>
              <a:ea typeface="Times New Roman"/>
              <a:cs typeface="Times New Roman"/>
              <a:sym typeface="Times New Roman"/>
            </a:endParaRPr>
          </a:p>
        </p:txBody>
      </p:sp>
      <p:sp>
        <p:nvSpPr>
          <p:cNvPr id="468" name="Google Shape;468;p34"/>
          <p:cNvSpPr txBox="1"/>
          <p:nvPr/>
        </p:nvSpPr>
        <p:spPr>
          <a:xfrm>
            <a:off x="1232396" y="3461646"/>
            <a:ext cx="4181400" cy="3885900"/>
          </a:xfrm>
          <a:prstGeom prst="rect">
            <a:avLst/>
          </a:prstGeom>
          <a:noFill/>
          <a:ln>
            <a:noFill/>
          </a:ln>
        </p:spPr>
        <p:txBody>
          <a:bodyPr anchorCtr="0" anchor="t" bIns="0" lIns="0" spcFirstLastPara="1" rIns="0" wrap="square" tIns="0">
            <a:spAutoFit/>
          </a:bodyPr>
          <a:lstStyle/>
          <a:p>
            <a:pPr indent="0" lvl="0" marL="0" marR="0" rtl="0" algn="ctr">
              <a:lnSpc>
                <a:spcPct val="122000"/>
              </a:lnSpc>
              <a:spcBef>
                <a:spcPts val="0"/>
              </a:spcBef>
              <a:spcAft>
                <a:spcPts val="0"/>
              </a:spcAft>
              <a:buNone/>
            </a:pPr>
            <a:r>
              <a:t/>
            </a:r>
            <a:endParaRPr sz="1700">
              <a:latin typeface="Times New Roman"/>
              <a:ea typeface="Times New Roman"/>
              <a:cs typeface="Times New Roman"/>
              <a:sym typeface="Times New Roman"/>
            </a:endParaRPr>
          </a:p>
          <a:p>
            <a:pPr indent="0" lvl="0" marL="0" marR="0" rtl="0" algn="ctr">
              <a:lnSpc>
                <a:spcPct val="122000"/>
              </a:lnSpc>
              <a:spcBef>
                <a:spcPts val="0"/>
              </a:spcBef>
              <a:spcAft>
                <a:spcPts val="0"/>
              </a:spcAft>
              <a:buNone/>
            </a:pPr>
            <a:r>
              <a:rPr lang="en-US" sz="2500">
                <a:latin typeface="Times New Roman"/>
                <a:ea typeface="Times New Roman"/>
                <a:cs typeface="Times New Roman"/>
                <a:sym typeface="Times New Roman"/>
              </a:rPr>
              <a:t>&gt; </a:t>
            </a:r>
            <a:r>
              <a:rPr lang="en-US" sz="2500">
                <a:latin typeface="Times New Roman"/>
                <a:ea typeface="Times New Roman"/>
                <a:cs typeface="Times New Roman"/>
                <a:sym typeface="Times New Roman"/>
              </a:rPr>
              <a:t>effective</a:t>
            </a:r>
            <a:r>
              <a:rPr lang="en-US" sz="2500">
                <a:latin typeface="Times New Roman"/>
                <a:ea typeface="Times New Roman"/>
                <a:cs typeface="Times New Roman"/>
                <a:sym typeface="Times New Roman"/>
              </a:rPr>
              <a:t> with smaller dataset and endorses feature scaling for numerical and categorical data</a:t>
            </a:r>
            <a:endParaRPr sz="2500">
              <a:latin typeface="Times New Roman"/>
              <a:ea typeface="Times New Roman"/>
              <a:cs typeface="Times New Roman"/>
              <a:sym typeface="Times New Roman"/>
            </a:endParaRPr>
          </a:p>
          <a:p>
            <a:pPr indent="0" lvl="0" marL="0" marR="0" rtl="0" algn="ctr">
              <a:lnSpc>
                <a:spcPct val="122000"/>
              </a:lnSpc>
              <a:spcBef>
                <a:spcPts val="0"/>
              </a:spcBef>
              <a:spcAft>
                <a:spcPts val="0"/>
              </a:spcAft>
              <a:buNone/>
            </a:pPr>
            <a:r>
              <a:rPr lang="en-US" sz="2500">
                <a:latin typeface="Times New Roman"/>
                <a:ea typeface="Times New Roman"/>
                <a:cs typeface="Times New Roman"/>
                <a:sym typeface="Times New Roman"/>
              </a:rPr>
              <a:t>&gt; provides flexibility to </a:t>
            </a:r>
            <a:r>
              <a:rPr lang="en-US" sz="2500">
                <a:latin typeface="Times New Roman"/>
                <a:ea typeface="Times New Roman"/>
                <a:cs typeface="Times New Roman"/>
                <a:sym typeface="Times New Roman"/>
              </a:rPr>
              <a:t>tackle  non-linear and complex patterns</a:t>
            </a:r>
            <a:endParaRPr sz="2500">
              <a:latin typeface="Times New Roman"/>
              <a:ea typeface="Times New Roman"/>
              <a:cs typeface="Times New Roman"/>
              <a:sym typeface="Times New Roman"/>
            </a:endParaRPr>
          </a:p>
          <a:p>
            <a:pPr indent="0" lvl="0" marL="0" marR="0" rtl="0" algn="ctr">
              <a:lnSpc>
                <a:spcPct val="122000"/>
              </a:lnSpc>
              <a:spcBef>
                <a:spcPts val="0"/>
              </a:spcBef>
              <a:spcAft>
                <a:spcPts val="0"/>
              </a:spcAft>
              <a:buNone/>
            </a:pPr>
            <a:r>
              <a:t/>
            </a:r>
            <a:endParaRPr sz="1700">
              <a:latin typeface="Times New Roman"/>
              <a:ea typeface="Times New Roman"/>
              <a:cs typeface="Times New Roman"/>
              <a:sym typeface="Times New Roman"/>
            </a:endParaRPr>
          </a:p>
          <a:p>
            <a:pPr indent="0" lvl="0" marL="0" marR="0" rtl="0" algn="ctr">
              <a:lnSpc>
                <a:spcPct val="122000"/>
              </a:lnSpc>
              <a:spcBef>
                <a:spcPts val="0"/>
              </a:spcBef>
              <a:spcAft>
                <a:spcPts val="0"/>
              </a:spcAft>
              <a:buNone/>
            </a:pPr>
            <a:r>
              <a:t/>
            </a:r>
            <a:endParaRPr sz="1700">
              <a:latin typeface="Times New Roman"/>
              <a:ea typeface="Times New Roman"/>
              <a:cs typeface="Times New Roman"/>
              <a:sym typeface="Times New Roman"/>
            </a:endParaRPr>
          </a:p>
          <a:p>
            <a:pPr indent="0" lvl="0" marL="0" marR="0" rtl="0" algn="ctr">
              <a:lnSpc>
                <a:spcPct val="122000"/>
              </a:lnSpc>
              <a:spcBef>
                <a:spcPts val="0"/>
              </a:spcBef>
              <a:spcAft>
                <a:spcPts val="0"/>
              </a:spcAft>
              <a:buNone/>
            </a:pPr>
            <a:r>
              <a:t/>
            </a:r>
            <a:endParaRPr sz="1700">
              <a:latin typeface="Times New Roman"/>
              <a:ea typeface="Times New Roman"/>
              <a:cs typeface="Times New Roman"/>
              <a:sym typeface="Times New Roman"/>
            </a:endParaRPr>
          </a:p>
          <a:p>
            <a:pPr indent="0" lvl="0" marL="0" marR="0" rtl="0" algn="ctr">
              <a:lnSpc>
                <a:spcPct val="122000"/>
              </a:lnSpc>
              <a:spcBef>
                <a:spcPts val="0"/>
              </a:spcBef>
              <a:spcAft>
                <a:spcPts val="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B5325"/>
        </a:solidFill>
      </p:bgPr>
    </p:bg>
    <p:spTree>
      <p:nvGrpSpPr>
        <p:cNvPr id="472" name="Shape 472"/>
        <p:cNvGrpSpPr/>
        <p:nvPr/>
      </p:nvGrpSpPr>
      <p:grpSpPr>
        <a:xfrm>
          <a:off x="0" y="0"/>
          <a:ext cx="0" cy="0"/>
          <a:chOff x="0" y="0"/>
          <a:chExt cx="0" cy="0"/>
        </a:xfrm>
      </p:grpSpPr>
      <p:pic>
        <p:nvPicPr>
          <p:cNvPr id="473" name="Google Shape;473;p35"/>
          <p:cNvPicPr preferRelativeResize="0"/>
          <p:nvPr/>
        </p:nvPicPr>
        <p:blipFill rotWithShape="1">
          <a:blip r:embed="rId3">
            <a:alphaModFix amt="30000"/>
          </a:blip>
          <a:srcRect b="0" l="13789" r="13789" t="0"/>
          <a:stretch/>
        </p:blipFill>
        <p:spPr>
          <a:xfrm>
            <a:off x="8346545" y="0"/>
            <a:ext cx="9941454" cy="10287001"/>
          </a:xfrm>
          <a:prstGeom prst="rect">
            <a:avLst/>
          </a:prstGeom>
          <a:noFill/>
          <a:ln>
            <a:noFill/>
          </a:ln>
        </p:spPr>
      </p:pic>
      <p:sp>
        <p:nvSpPr>
          <p:cNvPr id="474" name="Google Shape;474;p35"/>
          <p:cNvSpPr txBox="1"/>
          <p:nvPr/>
        </p:nvSpPr>
        <p:spPr>
          <a:xfrm>
            <a:off x="15049202" y="9469582"/>
            <a:ext cx="2210100" cy="246000"/>
          </a:xfrm>
          <a:prstGeom prst="rect">
            <a:avLst/>
          </a:prstGeom>
          <a:noFill/>
          <a:ln>
            <a:noFill/>
          </a:ln>
        </p:spPr>
        <p:txBody>
          <a:bodyPr anchorCtr="0" anchor="t" bIns="0" lIns="0" spcFirstLastPara="1" rIns="0" wrap="square" tIns="0">
            <a:spAutoFit/>
          </a:bodyPr>
          <a:lstStyle/>
          <a:p>
            <a:pPr indent="0" lvl="0" marL="0" marR="0" rtl="0" algn="r">
              <a:lnSpc>
                <a:spcPct val="140025"/>
              </a:lnSpc>
              <a:spcBef>
                <a:spcPts val="0"/>
              </a:spcBef>
              <a:spcAft>
                <a:spcPts val="0"/>
              </a:spcAft>
              <a:buNone/>
            </a:pPr>
            <a:r>
              <a:rPr i="0" lang="en-US" sz="1599" u="none" cap="none" strike="noStrike">
                <a:solidFill>
                  <a:srgbClr val="FFFDFC"/>
                </a:solidFill>
                <a:latin typeface="Roboto"/>
                <a:ea typeface="Roboto"/>
                <a:cs typeface="Roboto"/>
                <a:sym typeface="Roboto"/>
              </a:rPr>
              <a:t>CANVA CORPORATION</a:t>
            </a:r>
            <a:endParaRPr>
              <a:latin typeface="Roboto"/>
              <a:ea typeface="Roboto"/>
              <a:cs typeface="Roboto"/>
              <a:sym typeface="Roboto"/>
            </a:endParaRPr>
          </a:p>
        </p:txBody>
      </p:sp>
      <p:sp>
        <p:nvSpPr>
          <p:cNvPr id="475" name="Google Shape;475;p35"/>
          <p:cNvSpPr txBox="1"/>
          <p:nvPr/>
        </p:nvSpPr>
        <p:spPr>
          <a:xfrm>
            <a:off x="788050" y="4577375"/>
            <a:ext cx="16874400" cy="1354500"/>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lang="en-US" sz="8799">
                <a:solidFill>
                  <a:srgbClr val="FFFDFC"/>
                </a:solidFill>
                <a:latin typeface="Roboto Black"/>
                <a:ea typeface="Roboto Black"/>
                <a:cs typeface="Roboto Black"/>
                <a:sym typeface="Roboto Black"/>
              </a:rPr>
              <a:t>FINAL EVALUATION</a:t>
            </a:r>
            <a:endParaRPr sz="8799">
              <a:solidFill>
                <a:srgbClr val="FFFDFC"/>
              </a:solidFill>
              <a:latin typeface="Roboto Black"/>
              <a:ea typeface="Roboto Black"/>
              <a:cs typeface="Roboto Black"/>
              <a:sym typeface="Roboto Black"/>
            </a:endParaRPr>
          </a:p>
        </p:txBody>
      </p:sp>
      <p:sp>
        <p:nvSpPr>
          <p:cNvPr id="476" name="Google Shape;476;p35"/>
          <p:cNvSpPr txBox="1"/>
          <p:nvPr/>
        </p:nvSpPr>
        <p:spPr>
          <a:xfrm>
            <a:off x="1028700" y="742950"/>
            <a:ext cx="2642100" cy="2192700"/>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i="0" lang="en-US" sz="14246" u="none" cap="none" strike="noStrike">
                <a:solidFill>
                  <a:srgbClr val="DFC7AB"/>
                </a:solidFill>
                <a:latin typeface="Roboto Black"/>
                <a:ea typeface="Roboto Black"/>
                <a:cs typeface="Roboto Black"/>
                <a:sym typeface="Roboto Black"/>
              </a:rPr>
              <a:t>0</a:t>
            </a:r>
            <a:r>
              <a:rPr lang="en-US" sz="14246">
                <a:solidFill>
                  <a:srgbClr val="DFC7AB"/>
                </a:solidFill>
                <a:latin typeface="Roboto Black"/>
                <a:ea typeface="Roboto Black"/>
                <a:cs typeface="Roboto Black"/>
                <a:sym typeface="Roboto Black"/>
              </a:rPr>
              <a:t>4</a:t>
            </a:r>
            <a:endParaRPr>
              <a:latin typeface="Roboto Black"/>
              <a:ea typeface="Roboto Black"/>
              <a:cs typeface="Roboto Black"/>
              <a:sym typeface="Roboto Black"/>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6"/>
          <p:cNvSpPr txBox="1"/>
          <p:nvPr>
            <p:ph type="title"/>
          </p:nvPr>
        </p:nvSpPr>
        <p:spPr>
          <a:xfrm>
            <a:off x="723900" y="3015424"/>
            <a:ext cx="5001600" cy="2645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US"/>
              <a:t>BEST FEATURE</a:t>
            </a:r>
            <a:r>
              <a:rPr lang="en-US"/>
              <a:t>:  </a:t>
            </a:r>
            <a:r>
              <a:rPr lang="en-US" sz="6200"/>
              <a:t>CREDIT HISTORY</a:t>
            </a:r>
            <a:endParaRPr sz="6200"/>
          </a:p>
        </p:txBody>
      </p:sp>
      <p:sp>
        <p:nvSpPr>
          <p:cNvPr id="482" name="Google Shape;482;p36"/>
          <p:cNvSpPr txBox="1"/>
          <p:nvPr>
            <p:ph idx="4" type="title"/>
          </p:nvPr>
        </p:nvSpPr>
        <p:spPr>
          <a:xfrm>
            <a:off x="11027275" y="3015425"/>
            <a:ext cx="6635700" cy="3263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US"/>
              <a:t>BEST </a:t>
            </a:r>
            <a:endParaRPr/>
          </a:p>
          <a:p>
            <a:pPr indent="0" lvl="0" marL="0" rtl="0" algn="ctr">
              <a:spcBef>
                <a:spcPts val="0"/>
              </a:spcBef>
              <a:spcAft>
                <a:spcPts val="0"/>
              </a:spcAft>
              <a:buNone/>
            </a:pPr>
            <a:r>
              <a:rPr lang="en-US"/>
              <a:t>MODEL: </a:t>
            </a:r>
            <a:r>
              <a:rPr lang="en-US" sz="6200"/>
              <a:t>LOGISTIC REGRESSION</a:t>
            </a:r>
            <a:endParaRPr/>
          </a:p>
        </p:txBody>
      </p:sp>
      <p:pic>
        <p:nvPicPr>
          <p:cNvPr id="483" name="Google Shape;483;p36"/>
          <p:cNvPicPr preferRelativeResize="0"/>
          <p:nvPr>
            <p:ph idx="2" type="pic"/>
          </p:nvPr>
        </p:nvPicPr>
        <p:blipFill rotWithShape="1">
          <a:blip r:embed="rId3">
            <a:alphaModFix/>
          </a:blip>
          <a:srcRect b="10578" l="5947" r="5947" t="0"/>
          <a:stretch/>
        </p:blipFill>
        <p:spPr>
          <a:xfrm>
            <a:off x="6354666" y="3286553"/>
            <a:ext cx="4043450" cy="3713901"/>
          </a:xfrm>
          <a:prstGeom prst="rect">
            <a:avLst/>
          </a:prstGeom>
          <a:ln cap="flat" cmpd="sng" w="28575">
            <a:solidFill>
              <a:srgbClr val="000000"/>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FC7AB"/>
        </a:solidFill>
      </p:bgPr>
    </p:bg>
    <p:spTree>
      <p:nvGrpSpPr>
        <p:cNvPr id="192" name="Shape 192"/>
        <p:cNvGrpSpPr/>
        <p:nvPr/>
      </p:nvGrpSpPr>
      <p:grpSpPr>
        <a:xfrm>
          <a:off x="0" y="0"/>
          <a:ext cx="0" cy="0"/>
          <a:chOff x="0" y="0"/>
          <a:chExt cx="0" cy="0"/>
        </a:xfrm>
      </p:grpSpPr>
      <p:grpSp>
        <p:nvGrpSpPr>
          <p:cNvPr id="193" name="Google Shape;193;p19"/>
          <p:cNvGrpSpPr/>
          <p:nvPr/>
        </p:nvGrpSpPr>
        <p:grpSpPr>
          <a:xfrm>
            <a:off x="1028700" y="3495675"/>
            <a:ext cx="3352822" cy="4280855"/>
            <a:chOff x="0" y="-38100"/>
            <a:chExt cx="883042" cy="1519111"/>
          </a:xfrm>
        </p:grpSpPr>
        <p:sp>
          <p:nvSpPr>
            <p:cNvPr id="194" name="Google Shape;194;p19"/>
            <p:cNvSpPr/>
            <p:nvPr/>
          </p:nvSpPr>
          <p:spPr>
            <a:xfrm>
              <a:off x="0" y="0"/>
              <a:ext cx="883042" cy="1481011"/>
            </a:xfrm>
            <a:custGeom>
              <a:rect b="b" l="l" r="r" t="t"/>
              <a:pathLst>
                <a:path extrusionOk="0" h="1481011" w="883042">
                  <a:moveTo>
                    <a:pt x="0" y="0"/>
                  </a:moveTo>
                  <a:lnTo>
                    <a:pt x="883042" y="0"/>
                  </a:lnTo>
                  <a:lnTo>
                    <a:pt x="883042" y="1481011"/>
                  </a:lnTo>
                  <a:lnTo>
                    <a:pt x="0" y="1481011"/>
                  </a:lnTo>
                  <a:close/>
                </a:path>
              </a:pathLst>
            </a:custGeom>
            <a:solidFill>
              <a:srgbClr val="FFFDFC"/>
            </a:solidFill>
            <a:ln>
              <a:noFill/>
            </a:ln>
          </p:spPr>
        </p:sp>
        <p:sp>
          <p:nvSpPr>
            <p:cNvPr id="195" name="Google Shape;195;p19"/>
            <p:cNvSpPr txBox="1"/>
            <p:nvPr/>
          </p:nvSpPr>
          <p:spPr>
            <a:xfrm>
              <a:off x="0" y="-38100"/>
              <a:ext cx="883042" cy="151911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6" name="Google Shape;196;p19"/>
          <p:cNvSpPr/>
          <p:nvPr/>
        </p:nvSpPr>
        <p:spPr>
          <a:xfrm>
            <a:off x="2041947" y="4148160"/>
            <a:ext cx="1387600" cy="1332096"/>
          </a:xfrm>
          <a:custGeom>
            <a:rect b="b" l="l" r="r" t="t"/>
            <a:pathLst>
              <a:path extrusionOk="0" h="1332096" w="1387600">
                <a:moveTo>
                  <a:pt x="0" y="0"/>
                </a:moveTo>
                <a:lnTo>
                  <a:pt x="1387600" y="0"/>
                </a:lnTo>
                <a:lnTo>
                  <a:pt x="1387600" y="1332096"/>
                </a:lnTo>
                <a:lnTo>
                  <a:pt x="0" y="1332096"/>
                </a:lnTo>
                <a:lnTo>
                  <a:pt x="0" y="0"/>
                </a:lnTo>
                <a:close/>
              </a:path>
            </a:pathLst>
          </a:custGeom>
          <a:blipFill rotWithShape="1">
            <a:blip r:embed="rId3">
              <a:alphaModFix/>
            </a:blip>
            <a:stretch>
              <a:fillRect b="0" l="0" r="0" t="0"/>
            </a:stretch>
          </a:blipFill>
          <a:ln>
            <a:noFill/>
          </a:ln>
        </p:spPr>
      </p:sp>
      <p:grpSp>
        <p:nvGrpSpPr>
          <p:cNvPr id="197" name="Google Shape;197;p19"/>
          <p:cNvGrpSpPr/>
          <p:nvPr/>
        </p:nvGrpSpPr>
        <p:grpSpPr>
          <a:xfrm>
            <a:off x="5143400" y="3495675"/>
            <a:ext cx="3352822" cy="4280855"/>
            <a:chOff x="0" y="-38100"/>
            <a:chExt cx="883042" cy="1519111"/>
          </a:xfrm>
        </p:grpSpPr>
        <p:sp>
          <p:nvSpPr>
            <p:cNvPr id="198" name="Google Shape;198;p19"/>
            <p:cNvSpPr/>
            <p:nvPr/>
          </p:nvSpPr>
          <p:spPr>
            <a:xfrm>
              <a:off x="0" y="0"/>
              <a:ext cx="883042" cy="1481011"/>
            </a:xfrm>
            <a:custGeom>
              <a:rect b="b" l="l" r="r" t="t"/>
              <a:pathLst>
                <a:path extrusionOk="0" h="1481011" w="883042">
                  <a:moveTo>
                    <a:pt x="0" y="0"/>
                  </a:moveTo>
                  <a:lnTo>
                    <a:pt x="883042" y="0"/>
                  </a:lnTo>
                  <a:lnTo>
                    <a:pt x="883042" y="1481011"/>
                  </a:lnTo>
                  <a:lnTo>
                    <a:pt x="0" y="1481011"/>
                  </a:lnTo>
                  <a:close/>
                </a:path>
              </a:pathLst>
            </a:custGeom>
            <a:solidFill>
              <a:srgbClr val="FFFDFC"/>
            </a:solidFill>
            <a:ln>
              <a:noFill/>
            </a:ln>
          </p:spPr>
        </p:sp>
        <p:sp>
          <p:nvSpPr>
            <p:cNvPr id="199" name="Google Shape;199;p19"/>
            <p:cNvSpPr txBox="1"/>
            <p:nvPr/>
          </p:nvSpPr>
          <p:spPr>
            <a:xfrm>
              <a:off x="0" y="-38100"/>
              <a:ext cx="883042" cy="151911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0" name="Google Shape;200;p19"/>
          <p:cNvGrpSpPr/>
          <p:nvPr/>
        </p:nvGrpSpPr>
        <p:grpSpPr>
          <a:xfrm>
            <a:off x="9258100" y="3495650"/>
            <a:ext cx="3352822" cy="4280855"/>
            <a:chOff x="0" y="-38100"/>
            <a:chExt cx="883042" cy="1519111"/>
          </a:xfrm>
        </p:grpSpPr>
        <p:sp>
          <p:nvSpPr>
            <p:cNvPr id="201" name="Google Shape;201;p19"/>
            <p:cNvSpPr/>
            <p:nvPr/>
          </p:nvSpPr>
          <p:spPr>
            <a:xfrm>
              <a:off x="0" y="0"/>
              <a:ext cx="883042" cy="1481011"/>
            </a:xfrm>
            <a:custGeom>
              <a:rect b="b" l="l" r="r" t="t"/>
              <a:pathLst>
                <a:path extrusionOk="0" h="1481011" w="883042">
                  <a:moveTo>
                    <a:pt x="0" y="0"/>
                  </a:moveTo>
                  <a:lnTo>
                    <a:pt x="883042" y="0"/>
                  </a:lnTo>
                  <a:lnTo>
                    <a:pt x="883042" y="1481011"/>
                  </a:lnTo>
                  <a:lnTo>
                    <a:pt x="0" y="1481011"/>
                  </a:lnTo>
                  <a:close/>
                </a:path>
              </a:pathLst>
            </a:custGeom>
            <a:solidFill>
              <a:srgbClr val="FFFDFC"/>
            </a:solidFill>
            <a:ln>
              <a:noFill/>
            </a:ln>
          </p:spPr>
        </p:sp>
        <p:sp>
          <p:nvSpPr>
            <p:cNvPr id="202" name="Google Shape;202;p19"/>
            <p:cNvSpPr txBox="1"/>
            <p:nvPr/>
          </p:nvSpPr>
          <p:spPr>
            <a:xfrm>
              <a:off x="0" y="-38100"/>
              <a:ext cx="883042" cy="151911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3" name="Google Shape;203;p19"/>
          <p:cNvGrpSpPr/>
          <p:nvPr/>
        </p:nvGrpSpPr>
        <p:grpSpPr>
          <a:xfrm>
            <a:off x="13372800" y="3495650"/>
            <a:ext cx="3352822" cy="4280855"/>
            <a:chOff x="0" y="-38100"/>
            <a:chExt cx="883042" cy="1519111"/>
          </a:xfrm>
        </p:grpSpPr>
        <p:sp>
          <p:nvSpPr>
            <p:cNvPr id="204" name="Google Shape;204;p19"/>
            <p:cNvSpPr/>
            <p:nvPr/>
          </p:nvSpPr>
          <p:spPr>
            <a:xfrm>
              <a:off x="0" y="0"/>
              <a:ext cx="883042" cy="1481011"/>
            </a:xfrm>
            <a:custGeom>
              <a:rect b="b" l="l" r="r" t="t"/>
              <a:pathLst>
                <a:path extrusionOk="0" h="1481011" w="883042">
                  <a:moveTo>
                    <a:pt x="0" y="0"/>
                  </a:moveTo>
                  <a:lnTo>
                    <a:pt x="883042" y="0"/>
                  </a:lnTo>
                  <a:lnTo>
                    <a:pt x="883042" y="1481011"/>
                  </a:lnTo>
                  <a:lnTo>
                    <a:pt x="0" y="1481011"/>
                  </a:lnTo>
                  <a:close/>
                </a:path>
              </a:pathLst>
            </a:custGeom>
            <a:solidFill>
              <a:srgbClr val="FFFDFC"/>
            </a:solidFill>
            <a:ln>
              <a:noFill/>
            </a:ln>
          </p:spPr>
        </p:sp>
        <p:sp>
          <p:nvSpPr>
            <p:cNvPr id="205" name="Google Shape;205;p19"/>
            <p:cNvSpPr txBox="1"/>
            <p:nvPr/>
          </p:nvSpPr>
          <p:spPr>
            <a:xfrm>
              <a:off x="0" y="-38100"/>
              <a:ext cx="883042" cy="151911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6" name="Google Shape;206;p19"/>
          <p:cNvSpPr/>
          <p:nvPr/>
        </p:nvSpPr>
        <p:spPr>
          <a:xfrm>
            <a:off x="10411675" y="4175325"/>
            <a:ext cx="1386660" cy="1332096"/>
          </a:xfrm>
          <a:custGeom>
            <a:rect b="b" l="l" r="r" t="t"/>
            <a:pathLst>
              <a:path extrusionOk="0" h="1332096" w="1379761">
                <a:moveTo>
                  <a:pt x="0" y="0"/>
                </a:moveTo>
                <a:lnTo>
                  <a:pt x="1379761" y="0"/>
                </a:lnTo>
                <a:lnTo>
                  <a:pt x="1379761" y="1332096"/>
                </a:lnTo>
                <a:lnTo>
                  <a:pt x="0" y="1332096"/>
                </a:lnTo>
                <a:lnTo>
                  <a:pt x="0" y="0"/>
                </a:lnTo>
                <a:close/>
              </a:path>
            </a:pathLst>
          </a:custGeom>
          <a:blipFill rotWithShape="1">
            <a:blip r:embed="rId4">
              <a:alphaModFix/>
            </a:blip>
            <a:stretch>
              <a:fillRect b="0" l="0" r="0" t="0"/>
            </a:stretch>
          </a:blipFill>
          <a:ln>
            <a:noFill/>
          </a:ln>
        </p:spPr>
      </p:sp>
      <p:sp>
        <p:nvSpPr>
          <p:cNvPr id="207" name="Google Shape;207;p19"/>
          <p:cNvSpPr/>
          <p:nvPr/>
        </p:nvSpPr>
        <p:spPr>
          <a:xfrm>
            <a:off x="14383165" y="4161735"/>
            <a:ext cx="1332096" cy="1332096"/>
          </a:xfrm>
          <a:custGeom>
            <a:rect b="b" l="l" r="r" t="t"/>
            <a:pathLst>
              <a:path extrusionOk="0" h="1332096" w="1332096">
                <a:moveTo>
                  <a:pt x="0" y="0"/>
                </a:moveTo>
                <a:lnTo>
                  <a:pt x="1332096" y="0"/>
                </a:lnTo>
                <a:lnTo>
                  <a:pt x="1332096" y="1332096"/>
                </a:lnTo>
                <a:lnTo>
                  <a:pt x="0" y="1332096"/>
                </a:lnTo>
                <a:lnTo>
                  <a:pt x="0" y="0"/>
                </a:lnTo>
                <a:close/>
              </a:path>
            </a:pathLst>
          </a:custGeom>
          <a:blipFill rotWithShape="1">
            <a:blip r:embed="rId5">
              <a:alphaModFix/>
            </a:blip>
            <a:stretch>
              <a:fillRect b="0" l="0" r="0" t="0"/>
            </a:stretch>
          </a:blipFill>
          <a:ln>
            <a:noFill/>
          </a:ln>
        </p:spPr>
      </p:sp>
      <p:sp>
        <p:nvSpPr>
          <p:cNvPr id="208" name="Google Shape;208;p19"/>
          <p:cNvSpPr txBox="1"/>
          <p:nvPr/>
        </p:nvSpPr>
        <p:spPr>
          <a:xfrm>
            <a:off x="2212550" y="1152800"/>
            <a:ext cx="13642200" cy="1108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7200">
                <a:solidFill>
                  <a:srgbClr val="7B5325"/>
                </a:solidFill>
                <a:latin typeface="Roboto Black"/>
                <a:ea typeface="Roboto Black"/>
                <a:cs typeface="Roboto Black"/>
                <a:sym typeface="Roboto Black"/>
              </a:rPr>
              <a:t>WALKTHROUGH OF OUR STEPS</a:t>
            </a:r>
            <a:endParaRPr>
              <a:latin typeface="Roboto Black"/>
              <a:ea typeface="Roboto Black"/>
              <a:cs typeface="Roboto Black"/>
              <a:sym typeface="Roboto Black"/>
            </a:endParaRPr>
          </a:p>
        </p:txBody>
      </p:sp>
      <p:sp>
        <p:nvSpPr>
          <p:cNvPr id="209" name="Google Shape;209;p19"/>
          <p:cNvSpPr txBox="1"/>
          <p:nvPr/>
        </p:nvSpPr>
        <p:spPr>
          <a:xfrm>
            <a:off x="1562547" y="6464358"/>
            <a:ext cx="2506800" cy="215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t/>
            </a:r>
            <a:endParaRPr>
              <a:latin typeface="Roboto"/>
              <a:ea typeface="Roboto"/>
              <a:cs typeface="Roboto"/>
              <a:sym typeface="Roboto"/>
            </a:endParaRPr>
          </a:p>
        </p:txBody>
      </p:sp>
      <p:sp>
        <p:nvSpPr>
          <p:cNvPr id="210" name="Google Shape;210;p19"/>
          <p:cNvSpPr txBox="1"/>
          <p:nvPr/>
        </p:nvSpPr>
        <p:spPr>
          <a:xfrm>
            <a:off x="1028725" y="6055525"/>
            <a:ext cx="3352800" cy="12744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1" lang="en-US" sz="2300">
                <a:solidFill>
                  <a:srgbClr val="7B5325"/>
                </a:solidFill>
                <a:latin typeface="Roboto"/>
                <a:ea typeface="Roboto"/>
                <a:cs typeface="Roboto"/>
                <a:sym typeface="Roboto"/>
              </a:rPr>
              <a:t>BACKGROUND</a:t>
            </a:r>
            <a:endParaRPr b="1" sz="2300">
              <a:solidFill>
                <a:srgbClr val="7B5325"/>
              </a:solidFill>
              <a:latin typeface="Roboto"/>
              <a:ea typeface="Roboto"/>
              <a:cs typeface="Roboto"/>
              <a:sym typeface="Roboto"/>
            </a:endParaRPr>
          </a:p>
          <a:p>
            <a:pPr indent="0" lvl="0" marL="0" marR="0" rtl="0" algn="ctr">
              <a:lnSpc>
                <a:spcPct val="130000"/>
              </a:lnSpc>
              <a:spcBef>
                <a:spcPts val="0"/>
              </a:spcBef>
              <a:spcAft>
                <a:spcPts val="0"/>
              </a:spcAft>
              <a:buNone/>
            </a:pPr>
            <a:r>
              <a:rPr b="1" lang="en-US" sz="2300">
                <a:solidFill>
                  <a:srgbClr val="7B5325"/>
                </a:solidFill>
                <a:latin typeface="Roboto"/>
                <a:ea typeface="Roboto"/>
                <a:cs typeface="Roboto"/>
                <a:sym typeface="Roboto"/>
              </a:rPr>
              <a:t>&amp; </a:t>
            </a:r>
            <a:endParaRPr b="1" sz="2300">
              <a:solidFill>
                <a:srgbClr val="7B5325"/>
              </a:solidFill>
              <a:latin typeface="Roboto"/>
              <a:ea typeface="Roboto"/>
              <a:cs typeface="Roboto"/>
              <a:sym typeface="Roboto"/>
            </a:endParaRPr>
          </a:p>
          <a:p>
            <a:pPr indent="0" lvl="0" marL="0" marR="0" rtl="0" algn="ctr">
              <a:lnSpc>
                <a:spcPct val="130000"/>
              </a:lnSpc>
              <a:spcBef>
                <a:spcPts val="0"/>
              </a:spcBef>
              <a:spcAft>
                <a:spcPts val="0"/>
              </a:spcAft>
              <a:buNone/>
            </a:pPr>
            <a:r>
              <a:rPr b="1" lang="en-US" sz="2300">
                <a:solidFill>
                  <a:srgbClr val="7B5325"/>
                </a:solidFill>
                <a:latin typeface="Roboto"/>
                <a:ea typeface="Roboto"/>
                <a:cs typeface="Roboto"/>
                <a:sym typeface="Roboto"/>
              </a:rPr>
              <a:t>Exploratory Data Analysis</a:t>
            </a:r>
            <a:endParaRPr b="1" sz="2300">
              <a:solidFill>
                <a:srgbClr val="7B5325"/>
              </a:solidFill>
              <a:latin typeface="Roboto"/>
              <a:ea typeface="Roboto"/>
              <a:cs typeface="Roboto"/>
              <a:sym typeface="Roboto"/>
            </a:endParaRPr>
          </a:p>
        </p:txBody>
      </p:sp>
      <p:sp>
        <p:nvSpPr>
          <p:cNvPr id="211" name="Google Shape;211;p19"/>
          <p:cNvSpPr txBox="1"/>
          <p:nvPr/>
        </p:nvSpPr>
        <p:spPr>
          <a:xfrm>
            <a:off x="5677247" y="6464358"/>
            <a:ext cx="2506800" cy="215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t/>
            </a:r>
            <a:endParaRPr>
              <a:latin typeface="Roboto"/>
              <a:ea typeface="Roboto"/>
              <a:cs typeface="Roboto"/>
              <a:sym typeface="Roboto"/>
            </a:endParaRPr>
          </a:p>
        </p:txBody>
      </p:sp>
      <p:pic>
        <p:nvPicPr>
          <p:cNvPr id="212" name="Google Shape;212;p19"/>
          <p:cNvPicPr preferRelativeResize="0"/>
          <p:nvPr/>
        </p:nvPicPr>
        <p:blipFill>
          <a:blip r:embed="rId6">
            <a:alphaModFix/>
          </a:blip>
          <a:stretch>
            <a:fillRect/>
          </a:stretch>
        </p:blipFill>
        <p:spPr>
          <a:xfrm>
            <a:off x="5991400" y="4175326"/>
            <a:ext cx="1332100" cy="1304915"/>
          </a:xfrm>
          <a:prstGeom prst="rect">
            <a:avLst/>
          </a:prstGeom>
          <a:noFill/>
          <a:ln>
            <a:noFill/>
          </a:ln>
        </p:spPr>
      </p:pic>
      <p:sp>
        <p:nvSpPr>
          <p:cNvPr id="213" name="Google Shape;213;p19"/>
          <p:cNvSpPr txBox="1"/>
          <p:nvPr/>
        </p:nvSpPr>
        <p:spPr>
          <a:xfrm>
            <a:off x="5198762" y="5825425"/>
            <a:ext cx="3242100" cy="15531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1" lang="en-US" sz="2100">
                <a:solidFill>
                  <a:srgbClr val="7B5325"/>
                </a:solidFill>
                <a:latin typeface="Roboto"/>
                <a:ea typeface="Roboto"/>
                <a:cs typeface="Roboto"/>
                <a:sym typeface="Roboto"/>
              </a:rPr>
              <a:t>RESEARCH QUESTION  </a:t>
            </a:r>
            <a:endParaRPr b="1" sz="2100">
              <a:solidFill>
                <a:srgbClr val="7B5325"/>
              </a:solidFill>
              <a:latin typeface="Roboto"/>
              <a:ea typeface="Roboto"/>
              <a:cs typeface="Roboto"/>
              <a:sym typeface="Roboto"/>
            </a:endParaRPr>
          </a:p>
          <a:p>
            <a:pPr indent="0" lvl="0" marL="0" marR="0" rtl="0" algn="ctr">
              <a:lnSpc>
                <a:spcPct val="130000"/>
              </a:lnSpc>
              <a:spcBef>
                <a:spcPts val="0"/>
              </a:spcBef>
              <a:spcAft>
                <a:spcPts val="0"/>
              </a:spcAft>
              <a:buNone/>
            </a:pPr>
            <a:r>
              <a:rPr b="1" lang="en-US" sz="2100">
                <a:solidFill>
                  <a:srgbClr val="7B5325"/>
                </a:solidFill>
                <a:latin typeface="Roboto"/>
                <a:ea typeface="Roboto"/>
                <a:cs typeface="Roboto"/>
                <a:sym typeface="Roboto"/>
              </a:rPr>
              <a:t>&amp; </a:t>
            </a:r>
            <a:endParaRPr b="1" sz="2200">
              <a:solidFill>
                <a:srgbClr val="7B5325"/>
              </a:solidFill>
              <a:latin typeface="Roboto"/>
              <a:ea typeface="Roboto"/>
              <a:cs typeface="Roboto"/>
              <a:sym typeface="Roboto"/>
            </a:endParaRPr>
          </a:p>
          <a:p>
            <a:pPr indent="0" lvl="0" marL="0" marR="0" rtl="0" algn="ctr">
              <a:lnSpc>
                <a:spcPct val="130000"/>
              </a:lnSpc>
              <a:spcBef>
                <a:spcPts val="0"/>
              </a:spcBef>
              <a:spcAft>
                <a:spcPts val="0"/>
              </a:spcAft>
              <a:buNone/>
            </a:pPr>
            <a:r>
              <a:rPr b="1" lang="en-US" sz="2100">
                <a:solidFill>
                  <a:srgbClr val="7B5325"/>
                </a:solidFill>
                <a:latin typeface="Roboto"/>
                <a:ea typeface="Roboto"/>
                <a:cs typeface="Roboto"/>
                <a:sym typeface="Roboto"/>
              </a:rPr>
              <a:t>EXPECTATIONS</a:t>
            </a:r>
            <a:endParaRPr b="1" sz="2100">
              <a:solidFill>
                <a:srgbClr val="7B5325"/>
              </a:solidFill>
              <a:latin typeface="Roboto"/>
              <a:ea typeface="Roboto"/>
              <a:cs typeface="Roboto"/>
              <a:sym typeface="Roboto"/>
            </a:endParaRPr>
          </a:p>
          <a:p>
            <a:pPr indent="0" lvl="0" marL="0" marR="0" rtl="0" algn="ctr">
              <a:lnSpc>
                <a:spcPct val="130000"/>
              </a:lnSpc>
              <a:spcBef>
                <a:spcPts val="0"/>
              </a:spcBef>
              <a:spcAft>
                <a:spcPts val="0"/>
              </a:spcAft>
              <a:buNone/>
            </a:pPr>
            <a:r>
              <a:t/>
            </a:r>
            <a:endParaRPr b="1" sz="1900">
              <a:solidFill>
                <a:srgbClr val="7B5325"/>
              </a:solidFill>
              <a:latin typeface="Roboto"/>
              <a:ea typeface="Roboto"/>
              <a:cs typeface="Roboto"/>
              <a:sym typeface="Roboto"/>
            </a:endParaRPr>
          </a:p>
        </p:txBody>
      </p:sp>
      <p:sp>
        <p:nvSpPr>
          <p:cNvPr id="214" name="Google Shape;214;p19"/>
          <p:cNvSpPr txBox="1"/>
          <p:nvPr/>
        </p:nvSpPr>
        <p:spPr>
          <a:xfrm>
            <a:off x="9285787" y="5825425"/>
            <a:ext cx="3242100" cy="17346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1" lang="en-US" sz="2300">
                <a:solidFill>
                  <a:srgbClr val="7B5325"/>
                </a:solidFill>
                <a:latin typeface="Roboto"/>
                <a:ea typeface="Roboto"/>
                <a:cs typeface="Roboto"/>
                <a:sym typeface="Roboto"/>
              </a:rPr>
              <a:t>MODEL IMPLEMENTATION</a:t>
            </a:r>
            <a:endParaRPr b="1" sz="2300">
              <a:solidFill>
                <a:srgbClr val="7B5325"/>
              </a:solidFill>
              <a:latin typeface="Roboto"/>
              <a:ea typeface="Roboto"/>
              <a:cs typeface="Roboto"/>
              <a:sym typeface="Roboto"/>
            </a:endParaRPr>
          </a:p>
          <a:p>
            <a:pPr indent="0" lvl="0" marL="0" marR="0" rtl="0" algn="ctr">
              <a:lnSpc>
                <a:spcPct val="130000"/>
              </a:lnSpc>
              <a:spcBef>
                <a:spcPts val="0"/>
              </a:spcBef>
              <a:spcAft>
                <a:spcPts val="0"/>
              </a:spcAft>
              <a:buNone/>
            </a:pPr>
            <a:r>
              <a:rPr b="1" lang="en-US" sz="2300">
                <a:solidFill>
                  <a:srgbClr val="7B5325"/>
                </a:solidFill>
                <a:latin typeface="Roboto"/>
                <a:ea typeface="Roboto"/>
                <a:cs typeface="Roboto"/>
                <a:sym typeface="Roboto"/>
              </a:rPr>
              <a:t>&amp;</a:t>
            </a:r>
            <a:endParaRPr b="1" sz="2300">
              <a:solidFill>
                <a:srgbClr val="7B5325"/>
              </a:solidFill>
              <a:latin typeface="Roboto"/>
              <a:ea typeface="Roboto"/>
              <a:cs typeface="Roboto"/>
              <a:sym typeface="Roboto"/>
            </a:endParaRPr>
          </a:p>
          <a:p>
            <a:pPr indent="0" lvl="0" marL="0" marR="0" rtl="0" algn="ctr">
              <a:lnSpc>
                <a:spcPct val="130000"/>
              </a:lnSpc>
              <a:spcBef>
                <a:spcPts val="0"/>
              </a:spcBef>
              <a:spcAft>
                <a:spcPts val="0"/>
              </a:spcAft>
              <a:buNone/>
            </a:pPr>
            <a:r>
              <a:rPr b="1" lang="en-US" sz="2300">
                <a:solidFill>
                  <a:srgbClr val="7B5325"/>
                </a:solidFill>
                <a:latin typeface="Roboto"/>
                <a:ea typeface="Roboto"/>
                <a:cs typeface="Roboto"/>
                <a:sym typeface="Roboto"/>
              </a:rPr>
              <a:t>ACTUAL RESULTS</a:t>
            </a:r>
            <a:endParaRPr b="1" sz="100">
              <a:latin typeface="Roboto"/>
              <a:ea typeface="Roboto"/>
              <a:cs typeface="Roboto"/>
              <a:sym typeface="Roboto"/>
            </a:endParaRPr>
          </a:p>
        </p:txBody>
      </p:sp>
      <p:sp>
        <p:nvSpPr>
          <p:cNvPr id="215" name="Google Shape;215;p19"/>
          <p:cNvSpPr txBox="1"/>
          <p:nvPr/>
        </p:nvSpPr>
        <p:spPr>
          <a:xfrm>
            <a:off x="13428187" y="6055525"/>
            <a:ext cx="3242100" cy="12744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1" lang="en-US" sz="2300">
                <a:solidFill>
                  <a:srgbClr val="7B5325"/>
                </a:solidFill>
                <a:latin typeface="Roboto"/>
                <a:ea typeface="Roboto"/>
                <a:cs typeface="Roboto"/>
                <a:sym typeface="Roboto"/>
              </a:rPr>
              <a:t>EVALUATION AND FINAL ASSESSMENT OF RESULTS</a:t>
            </a:r>
            <a:endParaRPr b="1" sz="1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7"/>
          <p:cNvSpPr txBox="1"/>
          <p:nvPr>
            <p:ph type="title"/>
          </p:nvPr>
        </p:nvSpPr>
        <p:spPr>
          <a:xfrm>
            <a:off x="875275" y="710500"/>
            <a:ext cx="6204000" cy="1402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RELEVANCE</a:t>
            </a:r>
            <a:endParaRPr/>
          </a:p>
        </p:txBody>
      </p:sp>
      <p:pic>
        <p:nvPicPr>
          <p:cNvPr id="489" name="Google Shape;489;p37"/>
          <p:cNvPicPr preferRelativeResize="0"/>
          <p:nvPr/>
        </p:nvPicPr>
        <p:blipFill rotWithShape="1">
          <a:blip r:embed="rId3">
            <a:alphaModFix/>
          </a:blip>
          <a:srcRect b="11441" l="0" r="0" t="0"/>
          <a:stretch/>
        </p:blipFill>
        <p:spPr>
          <a:xfrm>
            <a:off x="15234377" y="0"/>
            <a:ext cx="2511150" cy="2371625"/>
          </a:xfrm>
          <a:prstGeom prst="rect">
            <a:avLst/>
          </a:prstGeom>
          <a:noFill/>
          <a:ln>
            <a:noFill/>
          </a:ln>
        </p:spPr>
      </p:pic>
      <p:sp>
        <p:nvSpPr>
          <p:cNvPr id="490" name="Google Shape;490;p37"/>
          <p:cNvSpPr txBox="1"/>
          <p:nvPr/>
        </p:nvSpPr>
        <p:spPr>
          <a:xfrm>
            <a:off x="1051825" y="3359025"/>
            <a:ext cx="11739600" cy="58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600">
                <a:solidFill>
                  <a:schemeClr val="dk1"/>
                </a:solidFill>
                <a:latin typeface="Roboto"/>
                <a:ea typeface="Roboto"/>
                <a:cs typeface="Roboto"/>
                <a:sym typeface="Roboto"/>
              </a:rPr>
              <a:t>&gt;</a:t>
            </a:r>
            <a:r>
              <a:rPr b="1" lang="en-US" sz="4600">
                <a:solidFill>
                  <a:schemeClr val="dk1"/>
                </a:solidFill>
                <a:latin typeface="Roboto"/>
                <a:ea typeface="Roboto"/>
                <a:cs typeface="Roboto"/>
                <a:sym typeface="Roboto"/>
              </a:rPr>
              <a:t> </a:t>
            </a:r>
            <a:r>
              <a:rPr b="1" lang="en-US" sz="4600">
                <a:solidFill>
                  <a:schemeClr val="dk1"/>
                </a:solidFill>
                <a:latin typeface="Times New Roman"/>
                <a:ea typeface="Times New Roman"/>
                <a:cs typeface="Times New Roman"/>
                <a:sym typeface="Times New Roman"/>
              </a:rPr>
              <a:t>Drawing a Real World Application: </a:t>
            </a:r>
            <a:endParaRPr b="1" sz="4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4600">
                <a:solidFill>
                  <a:schemeClr val="dk1"/>
                </a:solidFill>
                <a:latin typeface="Times New Roman"/>
                <a:ea typeface="Times New Roman"/>
                <a:cs typeface="Times New Roman"/>
                <a:sym typeface="Times New Roman"/>
              </a:rPr>
              <a:t>After a thorough analysis of each model fit, including an </a:t>
            </a:r>
            <a:r>
              <a:rPr lang="en-US" sz="4600">
                <a:solidFill>
                  <a:schemeClr val="dk1"/>
                </a:solidFill>
                <a:latin typeface="Times New Roman"/>
                <a:ea typeface="Times New Roman"/>
                <a:cs typeface="Times New Roman"/>
                <a:sym typeface="Times New Roman"/>
              </a:rPr>
              <a:t>interpretation</a:t>
            </a:r>
            <a:r>
              <a:rPr lang="en-US" sz="4600">
                <a:solidFill>
                  <a:schemeClr val="dk1"/>
                </a:solidFill>
                <a:latin typeface="Times New Roman"/>
                <a:ea typeface="Times New Roman"/>
                <a:cs typeface="Times New Roman"/>
                <a:sym typeface="Times New Roman"/>
              </a:rPr>
              <a:t> for each outcome, we conclude that for an individual </a:t>
            </a:r>
            <a:r>
              <a:rPr lang="en-US" sz="4600">
                <a:solidFill>
                  <a:schemeClr val="dk1"/>
                </a:solidFill>
                <a:latin typeface="Times New Roman"/>
                <a:ea typeface="Times New Roman"/>
                <a:cs typeface="Times New Roman"/>
                <a:sym typeface="Times New Roman"/>
              </a:rPr>
              <a:t>applying</a:t>
            </a:r>
            <a:r>
              <a:rPr lang="en-US" sz="4600">
                <a:solidFill>
                  <a:schemeClr val="dk1"/>
                </a:solidFill>
                <a:latin typeface="Times New Roman"/>
                <a:ea typeface="Times New Roman"/>
                <a:cs typeface="Times New Roman"/>
                <a:sym typeface="Times New Roman"/>
              </a:rPr>
              <a:t> for a loan approval must </a:t>
            </a:r>
            <a:r>
              <a:rPr lang="en-US" sz="4600">
                <a:solidFill>
                  <a:schemeClr val="dk1"/>
                </a:solidFill>
                <a:latin typeface="Times New Roman"/>
                <a:ea typeface="Times New Roman"/>
                <a:cs typeface="Times New Roman"/>
                <a:sym typeface="Times New Roman"/>
              </a:rPr>
              <a:t>prioritize</a:t>
            </a:r>
            <a:r>
              <a:rPr lang="en-US" sz="4600">
                <a:solidFill>
                  <a:schemeClr val="dk1"/>
                </a:solidFill>
                <a:latin typeface="Times New Roman"/>
                <a:ea typeface="Times New Roman"/>
                <a:cs typeface="Times New Roman"/>
                <a:sym typeface="Times New Roman"/>
              </a:rPr>
              <a:t> their credit scores and review </a:t>
            </a:r>
            <a:r>
              <a:rPr lang="en-US" sz="4600">
                <a:solidFill>
                  <a:schemeClr val="dk1"/>
                </a:solidFill>
                <a:latin typeface="Times New Roman"/>
                <a:ea typeface="Times New Roman"/>
                <a:cs typeface="Times New Roman"/>
                <a:sym typeface="Times New Roman"/>
              </a:rPr>
              <a:t>their</a:t>
            </a:r>
            <a:r>
              <a:rPr lang="en-US" sz="4600">
                <a:solidFill>
                  <a:schemeClr val="dk1"/>
                </a:solidFill>
                <a:latin typeface="Times New Roman"/>
                <a:ea typeface="Times New Roman"/>
                <a:cs typeface="Times New Roman"/>
                <a:sym typeface="Times New Roman"/>
              </a:rPr>
              <a:t> credit history. </a:t>
            </a:r>
            <a:endParaRPr sz="46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8"/>
          <p:cNvSpPr txBox="1"/>
          <p:nvPr/>
        </p:nvSpPr>
        <p:spPr>
          <a:xfrm>
            <a:off x="2677500" y="881750"/>
            <a:ext cx="12933000" cy="878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5706">
                <a:solidFill>
                  <a:srgbClr val="7B5325"/>
                </a:solidFill>
              </a:rPr>
              <a:t>RESOURCES</a:t>
            </a:r>
            <a:endParaRPr b="1"/>
          </a:p>
        </p:txBody>
      </p:sp>
      <p:sp>
        <p:nvSpPr>
          <p:cNvPr id="496" name="Google Shape;496;p38"/>
          <p:cNvSpPr txBox="1"/>
          <p:nvPr/>
        </p:nvSpPr>
        <p:spPr>
          <a:xfrm>
            <a:off x="2059150" y="2757150"/>
            <a:ext cx="13890600" cy="6840600"/>
          </a:xfrm>
          <a:prstGeom prst="rect">
            <a:avLst/>
          </a:prstGeom>
          <a:noFill/>
          <a:ln>
            <a:noFill/>
          </a:ln>
        </p:spPr>
        <p:txBody>
          <a:bodyPr anchorCtr="0" anchor="t" bIns="91425" lIns="91425" spcFirstLastPara="1" rIns="91425" wrap="square" tIns="91425">
            <a:noAutofit/>
          </a:bodyPr>
          <a:lstStyle/>
          <a:p>
            <a:pPr indent="-508000" lvl="0" marL="457200" rtl="0" algn="l">
              <a:lnSpc>
                <a:spcPct val="115000"/>
              </a:lnSpc>
              <a:spcBef>
                <a:spcPts val="0"/>
              </a:spcBef>
              <a:spcAft>
                <a:spcPts val="0"/>
              </a:spcAft>
              <a:buClr>
                <a:srgbClr val="7B5325"/>
              </a:buClr>
              <a:buSzPts val="4400"/>
              <a:buFont typeface="Times New Roman"/>
              <a:buChar char="★"/>
            </a:pPr>
            <a:r>
              <a:rPr lang="en-US" sz="4400" u="sng">
                <a:solidFill>
                  <a:srgbClr val="7B5325"/>
                </a:solidFill>
                <a:latin typeface="Times New Roman"/>
                <a:ea typeface="Times New Roman"/>
                <a:cs typeface="Times New Roman"/>
                <a:sym typeface="Times New Roman"/>
                <a:hlinkClick r:id="rId3">
                  <a:extLst>
                    <a:ext uri="{A12FA001-AC4F-418D-AE19-62706E023703}">
                      <ahyp:hlinkClr val="tx"/>
                    </a:ext>
                  </a:extLst>
                </a:hlinkClick>
              </a:rPr>
              <a:t>Loan Approval Dataset</a:t>
            </a:r>
            <a:endParaRPr b="1" sz="4500">
              <a:solidFill>
                <a:srgbClr val="7B5325"/>
              </a:solidFill>
              <a:latin typeface="Times New Roman"/>
              <a:ea typeface="Times New Roman"/>
              <a:cs typeface="Times New Roman"/>
              <a:sym typeface="Times New Roman"/>
            </a:endParaRPr>
          </a:p>
          <a:p>
            <a:pPr indent="-508000" lvl="0" marL="457200" rtl="0" algn="l">
              <a:lnSpc>
                <a:spcPct val="115000"/>
              </a:lnSpc>
              <a:spcBef>
                <a:spcPts val="0"/>
              </a:spcBef>
              <a:spcAft>
                <a:spcPts val="0"/>
              </a:spcAft>
              <a:buClr>
                <a:srgbClr val="7B5325"/>
              </a:buClr>
              <a:buSzPts val="4400"/>
              <a:buFont typeface="Times New Roman"/>
              <a:buChar char="★"/>
            </a:pPr>
            <a:r>
              <a:rPr lang="en-US" sz="4400" u="sng">
                <a:solidFill>
                  <a:srgbClr val="7B5325"/>
                </a:solidFill>
                <a:latin typeface="Times New Roman"/>
                <a:ea typeface="Times New Roman"/>
                <a:cs typeface="Times New Roman"/>
                <a:sym typeface="Times New Roman"/>
                <a:hlinkClick r:id="rId4">
                  <a:extLst>
                    <a:ext uri="{A12FA001-AC4F-418D-AE19-62706E023703}">
                      <ahyp:hlinkClr val="tx"/>
                    </a:ext>
                  </a:extLst>
                </a:hlinkClick>
              </a:rPr>
              <a:t>IMCU: How do Banks &amp; Mortgage Lenders Determine Pre-Approval Amount? </a:t>
            </a:r>
            <a:endParaRPr sz="4500">
              <a:solidFill>
                <a:srgbClr val="7B5325"/>
              </a:solidFill>
              <a:latin typeface="Times New Roman"/>
              <a:ea typeface="Times New Roman"/>
              <a:cs typeface="Times New Roman"/>
              <a:sym typeface="Times New Roman"/>
            </a:endParaRPr>
          </a:p>
          <a:p>
            <a:pPr indent="-514350" lvl="0" marL="457200" rtl="0" algn="l">
              <a:lnSpc>
                <a:spcPct val="115000"/>
              </a:lnSpc>
              <a:spcBef>
                <a:spcPts val="0"/>
              </a:spcBef>
              <a:spcAft>
                <a:spcPts val="0"/>
              </a:spcAft>
              <a:buClr>
                <a:srgbClr val="7B5325"/>
              </a:buClr>
              <a:buSzPts val="4500"/>
              <a:buFont typeface="Times New Roman"/>
              <a:buChar char="★"/>
            </a:pPr>
            <a:r>
              <a:rPr lang="en-US" sz="4500" u="sng">
                <a:solidFill>
                  <a:srgbClr val="7B5325"/>
                </a:solidFill>
                <a:latin typeface="Times New Roman"/>
                <a:ea typeface="Times New Roman"/>
                <a:cs typeface="Times New Roman"/>
                <a:sym typeface="Times New Roman"/>
                <a:hlinkClick r:id="rId5">
                  <a:extLst>
                    <a:ext uri="{A12FA001-AC4F-418D-AE19-62706E023703}">
                      <ahyp:hlinkClr val="tx"/>
                    </a:ext>
                  </a:extLst>
                </a:hlinkClick>
              </a:rPr>
              <a:t>Choosing the Right Classification Model </a:t>
            </a:r>
            <a:endParaRPr sz="2500">
              <a:solidFill>
                <a:srgbClr val="7B5325"/>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B5325"/>
        </a:solidFill>
      </p:bgPr>
    </p:bg>
    <p:spTree>
      <p:nvGrpSpPr>
        <p:cNvPr id="219" name="Shape 219"/>
        <p:cNvGrpSpPr/>
        <p:nvPr/>
      </p:nvGrpSpPr>
      <p:grpSpPr>
        <a:xfrm>
          <a:off x="0" y="0"/>
          <a:ext cx="0" cy="0"/>
          <a:chOff x="0" y="0"/>
          <a:chExt cx="0" cy="0"/>
        </a:xfrm>
      </p:grpSpPr>
      <p:pic>
        <p:nvPicPr>
          <p:cNvPr id="220" name="Google Shape;220;p20"/>
          <p:cNvPicPr preferRelativeResize="0"/>
          <p:nvPr/>
        </p:nvPicPr>
        <p:blipFill rotWithShape="1">
          <a:blip r:embed="rId3">
            <a:alphaModFix amt="30000"/>
          </a:blip>
          <a:srcRect b="0" l="13789" r="13788" t="0"/>
          <a:stretch/>
        </p:blipFill>
        <p:spPr>
          <a:xfrm>
            <a:off x="8346545" y="0"/>
            <a:ext cx="9941454" cy="10287001"/>
          </a:xfrm>
          <a:prstGeom prst="rect">
            <a:avLst/>
          </a:prstGeom>
          <a:noFill/>
          <a:ln>
            <a:noFill/>
          </a:ln>
        </p:spPr>
      </p:pic>
      <p:sp>
        <p:nvSpPr>
          <p:cNvPr id="221" name="Google Shape;221;p20"/>
          <p:cNvSpPr txBox="1"/>
          <p:nvPr/>
        </p:nvSpPr>
        <p:spPr>
          <a:xfrm>
            <a:off x="1028700" y="5226937"/>
            <a:ext cx="11266200" cy="1354500"/>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lang="en-US" sz="8799">
                <a:solidFill>
                  <a:srgbClr val="FFFDFC"/>
                </a:solidFill>
                <a:latin typeface="Roboto Black"/>
                <a:ea typeface="Roboto Black"/>
                <a:cs typeface="Roboto Black"/>
                <a:sym typeface="Roboto Black"/>
              </a:rPr>
              <a:t>BACKGROUND </a:t>
            </a:r>
            <a:endParaRPr>
              <a:latin typeface="Roboto Black"/>
              <a:ea typeface="Roboto Black"/>
              <a:cs typeface="Roboto Black"/>
              <a:sym typeface="Roboto Black"/>
            </a:endParaRPr>
          </a:p>
        </p:txBody>
      </p:sp>
      <p:sp>
        <p:nvSpPr>
          <p:cNvPr id="222" name="Google Shape;222;p20"/>
          <p:cNvSpPr txBox="1"/>
          <p:nvPr/>
        </p:nvSpPr>
        <p:spPr>
          <a:xfrm>
            <a:off x="1028700" y="742950"/>
            <a:ext cx="2642100" cy="2192700"/>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i="0" lang="en-US" sz="14246" u="none" cap="none" strike="noStrike">
                <a:solidFill>
                  <a:srgbClr val="DFC7AB"/>
                </a:solidFill>
                <a:latin typeface="Roboto Black"/>
                <a:ea typeface="Roboto Black"/>
                <a:cs typeface="Roboto Black"/>
                <a:sym typeface="Roboto Black"/>
              </a:rPr>
              <a:t>01</a:t>
            </a:r>
            <a:endParaRPr>
              <a:latin typeface="Roboto Black"/>
              <a:ea typeface="Roboto Black"/>
              <a:cs typeface="Roboto Black"/>
              <a:sym typeface="Roboto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FC7AB"/>
        </a:solidFill>
      </p:bgPr>
    </p:bg>
    <p:spTree>
      <p:nvGrpSpPr>
        <p:cNvPr id="226" name="Shape 226"/>
        <p:cNvGrpSpPr/>
        <p:nvPr/>
      </p:nvGrpSpPr>
      <p:grpSpPr>
        <a:xfrm>
          <a:off x="0" y="0"/>
          <a:ext cx="0" cy="0"/>
          <a:chOff x="0" y="0"/>
          <a:chExt cx="0" cy="0"/>
        </a:xfrm>
      </p:grpSpPr>
      <p:grpSp>
        <p:nvGrpSpPr>
          <p:cNvPr id="227" name="Google Shape;227;p21"/>
          <p:cNvGrpSpPr/>
          <p:nvPr/>
        </p:nvGrpSpPr>
        <p:grpSpPr>
          <a:xfrm>
            <a:off x="0" y="5450844"/>
            <a:ext cx="18288000" cy="4836156"/>
            <a:chOff x="0" y="-38100"/>
            <a:chExt cx="4816593" cy="1273720"/>
          </a:xfrm>
        </p:grpSpPr>
        <p:sp>
          <p:nvSpPr>
            <p:cNvPr id="228" name="Google Shape;228;p21"/>
            <p:cNvSpPr/>
            <p:nvPr/>
          </p:nvSpPr>
          <p:spPr>
            <a:xfrm>
              <a:off x="0" y="0"/>
              <a:ext cx="4816592" cy="1235620"/>
            </a:xfrm>
            <a:custGeom>
              <a:rect b="b" l="l" r="r" t="t"/>
              <a:pathLst>
                <a:path extrusionOk="0" h="1235620" w="4816592">
                  <a:moveTo>
                    <a:pt x="0" y="0"/>
                  </a:moveTo>
                  <a:lnTo>
                    <a:pt x="4816592" y="0"/>
                  </a:lnTo>
                  <a:lnTo>
                    <a:pt x="4816592" y="1235620"/>
                  </a:lnTo>
                  <a:lnTo>
                    <a:pt x="0" y="1235620"/>
                  </a:lnTo>
                  <a:close/>
                </a:path>
              </a:pathLst>
            </a:custGeom>
            <a:solidFill>
              <a:srgbClr val="FFFDFC"/>
            </a:solidFill>
            <a:ln>
              <a:noFill/>
            </a:ln>
          </p:spPr>
        </p:sp>
        <p:sp>
          <p:nvSpPr>
            <p:cNvPr id="229" name="Google Shape;229;p21"/>
            <p:cNvSpPr txBox="1"/>
            <p:nvPr/>
          </p:nvSpPr>
          <p:spPr>
            <a:xfrm>
              <a:off x="0" y="-38100"/>
              <a:ext cx="4816593" cy="127372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0" name="Google Shape;230;p21"/>
          <p:cNvSpPr txBox="1"/>
          <p:nvPr/>
        </p:nvSpPr>
        <p:spPr>
          <a:xfrm>
            <a:off x="1041450" y="1015500"/>
            <a:ext cx="7061100" cy="2204100"/>
          </a:xfrm>
          <a:prstGeom prst="rect">
            <a:avLst/>
          </a:prstGeom>
          <a:noFill/>
          <a:ln>
            <a:noFill/>
          </a:ln>
        </p:spPr>
        <p:txBody>
          <a:bodyPr anchorCtr="0" anchor="t" bIns="0" lIns="0" spcFirstLastPara="1" rIns="0" wrap="square" tIns="0">
            <a:spAutoFit/>
          </a:bodyPr>
          <a:lstStyle/>
          <a:p>
            <a:pPr indent="0" lvl="0" marL="0" rtl="0" algn="ctr">
              <a:lnSpc>
                <a:spcPct val="140000"/>
              </a:lnSpc>
              <a:spcBef>
                <a:spcPts val="0"/>
              </a:spcBef>
              <a:spcAft>
                <a:spcPts val="0"/>
              </a:spcAft>
              <a:buNone/>
            </a:pPr>
            <a:r>
              <a:t/>
            </a:r>
            <a:endParaRPr sz="800">
              <a:latin typeface="Roboto Black"/>
              <a:ea typeface="Roboto Black"/>
              <a:cs typeface="Roboto Black"/>
              <a:sym typeface="Roboto Black"/>
            </a:endParaRPr>
          </a:p>
          <a:p>
            <a:pPr indent="0" lvl="0" marL="0" marR="0" rtl="0" algn="ctr">
              <a:lnSpc>
                <a:spcPct val="100000"/>
              </a:lnSpc>
              <a:spcBef>
                <a:spcPts val="0"/>
              </a:spcBef>
              <a:spcAft>
                <a:spcPts val="0"/>
              </a:spcAft>
              <a:buNone/>
            </a:pPr>
            <a:r>
              <a:rPr lang="en-US" sz="6600">
                <a:solidFill>
                  <a:srgbClr val="7B5325"/>
                </a:solidFill>
                <a:latin typeface="Roboto Black"/>
                <a:ea typeface="Roboto Black"/>
                <a:cs typeface="Roboto Black"/>
                <a:sym typeface="Roboto Black"/>
              </a:rPr>
              <a:t>LOAN APPROVAL DATASET</a:t>
            </a:r>
            <a:endParaRPr sz="800">
              <a:latin typeface="Roboto Black"/>
              <a:ea typeface="Roboto Black"/>
              <a:cs typeface="Roboto Black"/>
              <a:sym typeface="Roboto Black"/>
            </a:endParaRPr>
          </a:p>
        </p:txBody>
      </p:sp>
      <p:sp>
        <p:nvSpPr>
          <p:cNvPr id="231" name="Google Shape;231;p21"/>
          <p:cNvSpPr txBox="1"/>
          <p:nvPr/>
        </p:nvSpPr>
        <p:spPr>
          <a:xfrm>
            <a:off x="9411141" y="1847300"/>
            <a:ext cx="7848000" cy="2154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t/>
            </a:r>
            <a:endParaRPr>
              <a:latin typeface="Roboto"/>
              <a:ea typeface="Roboto"/>
              <a:cs typeface="Roboto"/>
              <a:sym typeface="Roboto"/>
            </a:endParaRPr>
          </a:p>
        </p:txBody>
      </p:sp>
      <p:sp>
        <p:nvSpPr>
          <p:cNvPr id="232" name="Google Shape;232;p21"/>
          <p:cNvSpPr txBox="1"/>
          <p:nvPr/>
        </p:nvSpPr>
        <p:spPr>
          <a:xfrm>
            <a:off x="9411150" y="1567263"/>
            <a:ext cx="8242500" cy="36219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lang="en-US" sz="2600">
                <a:solidFill>
                  <a:srgbClr val="7B5325"/>
                </a:solidFill>
                <a:latin typeface="Times New Roman"/>
                <a:ea typeface="Times New Roman"/>
                <a:cs typeface="Times New Roman"/>
                <a:sym typeface="Times New Roman"/>
              </a:rPr>
              <a:t>For our Term project, we have selected a randomized </a:t>
            </a:r>
            <a:endParaRPr sz="2600">
              <a:solidFill>
                <a:srgbClr val="7B5325"/>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2600">
                <a:solidFill>
                  <a:srgbClr val="7B5325"/>
                </a:solidFill>
                <a:uFill>
                  <a:noFill/>
                </a:uFill>
                <a:latin typeface="Times New Roman"/>
                <a:ea typeface="Times New Roman"/>
                <a:cs typeface="Times New Roman"/>
                <a:sym typeface="Times New Roman"/>
                <a:hlinkClick r:id="rId3">
                  <a:extLst>
                    <a:ext uri="{A12FA001-AC4F-418D-AE19-62706E023703}">
                      <ahyp:hlinkClr val="tx"/>
                    </a:ext>
                  </a:extLst>
                </a:hlinkClick>
              </a:rPr>
              <a:t>Loan Approval Dataset </a:t>
            </a:r>
            <a:r>
              <a:rPr lang="en-US" sz="2600">
                <a:solidFill>
                  <a:srgbClr val="7B5325"/>
                </a:solidFill>
                <a:latin typeface="Times New Roman"/>
                <a:ea typeface="Times New Roman"/>
                <a:cs typeface="Times New Roman"/>
                <a:sym typeface="Times New Roman"/>
              </a:rPr>
              <a:t>which contains a collection of financial records and associate information used to determine whether a unique set of individuals are eligible for obtaining loans from a lending institution. Using Machine Learning algorithms and Data Mining techniques we have learned in class this semester, we will select features which we believe significantly affects an applicant’s approval status.</a:t>
            </a:r>
            <a:endParaRPr sz="2900">
              <a:solidFill>
                <a:srgbClr val="7B5325"/>
              </a:solidFill>
              <a:latin typeface="Roboto"/>
              <a:ea typeface="Roboto"/>
              <a:cs typeface="Roboto"/>
              <a:sym typeface="Roboto"/>
            </a:endParaRPr>
          </a:p>
        </p:txBody>
      </p:sp>
      <p:sp>
        <p:nvSpPr>
          <p:cNvPr id="233" name="Google Shape;233;p21"/>
          <p:cNvSpPr txBox="1"/>
          <p:nvPr/>
        </p:nvSpPr>
        <p:spPr>
          <a:xfrm>
            <a:off x="9411147" y="871490"/>
            <a:ext cx="7300500" cy="5388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i="0" lang="en-US" sz="3500" u="none" cap="none" strike="noStrike">
                <a:solidFill>
                  <a:srgbClr val="7B5325"/>
                </a:solidFill>
                <a:latin typeface="Roboto"/>
                <a:ea typeface="Roboto"/>
                <a:cs typeface="Roboto"/>
                <a:sym typeface="Roboto"/>
              </a:rPr>
              <a:t>BRIEF </a:t>
            </a:r>
            <a:r>
              <a:rPr b="1" lang="en-US" sz="3500">
                <a:solidFill>
                  <a:srgbClr val="7B5325"/>
                </a:solidFill>
                <a:latin typeface="Roboto"/>
                <a:ea typeface="Roboto"/>
                <a:cs typeface="Roboto"/>
                <a:sym typeface="Roboto"/>
              </a:rPr>
              <a:t>BACKGROUND</a:t>
            </a:r>
            <a:endParaRPr b="1" sz="1300">
              <a:latin typeface="Roboto"/>
              <a:ea typeface="Roboto"/>
              <a:cs typeface="Roboto"/>
              <a:sym typeface="Roboto"/>
            </a:endParaRPr>
          </a:p>
        </p:txBody>
      </p:sp>
      <p:pic>
        <p:nvPicPr>
          <p:cNvPr id="234" name="Google Shape;234;p21" title="Free Images : document, approved, stamp, office, paperwork ..."/>
          <p:cNvPicPr preferRelativeResize="0"/>
          <p:nvPr/>
        </p:nvPicPr>
        <p:blipFill>
          <a:blip r:embed="rId4">
            <a:alphaModFix/>
          </a:blip>
          <a:stretch>
            <a:fillRect/>
          </a:stretch>
        </p:blipFill>
        <p:spPr>
          <a:xfrm>
            <a:off x="794600" y="3905225"/>
            <a:ext cx="7848003" cy="5058296"/>
          </a:xfrm>
          <a:prstGeom prst="rect">
            <a:avLst/>
          </a:prstGeom>
          <a:noFill/>
          <a:ln>
            <a:noFill/>
          </a:ln>
        </p:spPr>
      </p:pic>
      <p:graphicFrame>
        <p:nvGraphicFramePr>
          <p:cNvPr id="235" name="Google Shape;235;p21"/>
          <p:cNvGraphicFramePr/>
          <p:nvPr/>
        </p:nvGraphicFramePr>
        <p:xfrm>
          <a:off x="9129500" y="6798250"/>
          <a:ext cx="3000000" cy="3000000"/>
        </p:xfrm>
        <a:graphic>
          <a:graphicData uri="http://schemas.openxmlformats.org/drawingml/2006/table">
            <a:tbl>
              <a:tblPr>
                <a:noFill/>
                <a:tableStyleId>{67DC864A-708D-4BFB-9C7C-412ECDC3762E}</a:tableStyleId>
              </a:tblPr>
              <a:tblGrid>
                <a:gridCol w="2102825"/>
                <a:gridCol w="2102825"/>
                <a:gridCol w="2102825"/>
                <a:gridCol w="2102825"/>
              </a:tblGrid>
              <a:tr h="781625">
                <a:tc>
                  <a:txBody>
                    <a:bodyPr/>
                    <a:lstStyle/>
                    <a:p>
                      <a:pPr indent="0" lvl="0" marL="0" rtl="0" algn="ctr">
                        <a:spcBef>
                          <a:spcPts val="0"/>
                        </a:spcBef>
                        <a:spcAft>
                          <a:spcPts val="0"/>
                        </a:spcAft>
                        <a:buNone/>
                      </a:pPr>
                      <a:r>
                        <a:rPr lang="en-US" sz="2500">
                          <a:solidFill>
                            <a:srgbClr val="7B5325"/>
                          </a:solidFill>
                          <a:latin typeface="Times New Roman"/>
                          <a:ea typeface="Times New Roman"/>
                          <a:cs typeface="Times New Roman"/>
                          <a:sym typeface="Times New Roman"/>
                        </a:rPr>
                        <a:t>Gender </a:t>
                      </a:r>
                      <a:endParaRPr sz="2500">
                        <a:solidFill>
                          <a:srgbClr val="7B5325"/>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2500">
                          <a:solidFill>
                            <a:srgbClr val="7B5325"/>
                          </a:solidFill>
                          <a:latin typeface="Times New Roman"/>
                          <a:ea typeface="Times New Roman"/>
                          <a:cs typeface="Times New Roman"/>
                          <a:sym typeface="Times New Roman"/>
                        </a:rPr>
                        <a:t>Married</a:t>
                      </a:r>
                      <a:endParaRPr sz="2500">
                        <a:solidFill>
                          <a:srgbClr val="7B5325"/>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2500">
                          <a:solidFill>
                            <a:srgbClr val="7B5325"/>
                          </a:solidFill>
                          <a:latin typeface="Times New Roman"/>
                          <a:ea typeface="Times New Roman"/>
                          <a:cs typeface="Times New Roman"/>
                          <a:sym typeface="Times New Roman"/>
                        </a:rPr>
                        <a:t>Dependents</a:t>
                      </a:r>
                      <a:endParaRPr sz="2500">
                        <a:solidFill>
                          <a:srgbClr val="7B5325"/>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2500">
                          <a:solidFill>
                            <a:srgbClr val="7B5325"/>
                          </a:solidFill>
                          <a:latin typeface="Times New Roman"/>
                          <a:ea typeface="Times New Roman"/>
                          <a:cs typeface="Times New Roman"/>
                          <a:sym typeface="Times New Roman"/>
                        </a:rPr>
                        <a:t>Education</a:t>
                      </a:r>
                      <a:endParaRPr sz="2500">
                        <a:solidFill>
                          <a:srgbClr val="7B5325"/>
                        </a:solidFill>
                        <a:latin typeface="Times New Roman"/>
                        <a:ea typeface="Times New Roman"/>
                        <a:cs typeface="Times New Roman"/>
                        <a:sym typeface="Times New Roman"/>
                      </a:endParaRPr>
                    </a:p>
                  </a:txBody>
                  <a:tcPr marT="91425" marB="91425" marR="91425" marL="91425"/>
                </a:tc>
              </a:tr>
              <a:tr h="781625">
                <a:tc>
                  <a:txBody>
                    <a:bodyPr/>
                    <a:lstStyle/>
                    <a:p>
                      <a:pPr indent="0" lvl="0" marL="0" rtl="0" algn="ctr">
                        <a:spcBef>
                          <a:spcPts val="0"/>
                        </a:spcBef>
                        <a:spcAft>
                          <a:spcPts val="0"/>
                        </a:spcAft>
                        <a:buNone/>
                      </a:pPr>
                      <a:r>
                        <a:rPr lang="en-US" sz="2500">
                          <a:solidFill>
                            <a:srgbClr val="7B5325"/>
                          </a:solidFill>
                          <a:latin typeface="Times New Roman"/>
                          <a:ea typeface="Times New Roman"/>
                          <a:cs typeface="Times New Roman"/>
                          <a:sym typeface="Times New Roman"/>
                        </a:rPr>
                        <a:t>Self Employed</a:t>
                      </a:r>
                      <a:endParaRPr sz="2500">
                        <a:solidFill>
                          <a:srgbClr val="7B5325"/>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2500">
                          <a:solidFill>
                            <a:srgbClr val="7B5325"/>
                          </a:solidFill>
                          <a:latin typeface="Times New Roman"/>
                          <a:ea typeface="Times New Roman"/>
                          <a:cs typeface="Times New Roman"/>
                          <a:sym typeface="Times New Roman"/>
                        </a:rPr>
                        <a:t>Applicant Income</a:t>
                      </a:r>
                      <a:endParaRPr sz="2500">
                        <a:solidFill>
                          <a:srgbClr val="7B5325"/>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2500">
                          <a:solidFill>
                            <a:srgbClr val="7B5325"/>
                          </a:solidFill>
                          <a:latin typeface="Times New Roman"/>
                          <a:ea typeface="Times New Roman"/>
                          <a:cs typeface="Times New Roman"/>
                          <a:sym typeface="Times New Roman"/>
                        </a:rPr>
                        <a:t>Co-Applicant</a:t>
                      </a:r>
                      <a:r>
                        <a:rPr lang="en-US" sz="2500">
                          <a:solidFill>
                            <a:srgbClr val="7B5325"/>
                          </a:solidFill>
                          <a:latin typeface="Times New Roman"/>
                          <a:ea typeface="Times New Roman"/>
                          <a:cs typeface="Times New Roman"/>
                          <a:sym typeface="Times New Roman"/>
                        </a:rPr>
                        <a:t> Income</a:t>
                      </a:r>
                      <a:endParaRPr sz="2500">
                        <a:solidFill>
                          <a:srgbClr val="7B5325"/>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2500">
                          <a:solidFill>
                            <a:srgbClr val="7B5325"/>
                          </a:solidFill>
                          <a:latin typeface="Times New Roman"/>
                          <a:ea typeface="Times New Roman"/>
                          <a:cs typeface="Times New Roman"/>
                          <a:sym typeface="Times New Roman"/>
                        </a:rPr>
                        <a:t>Loan </a:t>
                      </a:r>
                      <a:r>
                        <a:rPr lang="en-US" sz="2500">
                          <a:solidFill>
                            <a:srgbClr val="7B5325"/>
                          </a:solidFill>
                          <a:latin typeface="Times New Roman"/>
                          <a:ea typeface="Times New Roman"/>
                          <a:cs typeface="Times New Roman"/>
                          <a:sym typeface="Times New Roman"/>
                        </a:rPr>
                        <a:t>Amount</a:t>
                      </a:r>
                      <a:endParaRPr sz="2500">
                        <a:solidFill>
                          <a:srgbClr val="7B5325"/>
                        </a:solidFill>
                        <a:latin typeface="Times New Roman"/>
                        <a:ea typeface="Times New Roman"/>
                        <a:cs typeface="Times New Roman"/>
                        <a:sym typeface="Times New Roman"/>
                      </a:endParaRPr>
                    </a:p>
                  </a:txBody>
                  <a:tcPr marT="91425" marB="91425" marR="91425" marL="91425"/>
                </a:tc>
              </a:tr>
              <a:tr h="781625">
                <a:tc>
                  <a:txBody>
                    <a:bodyPr/>
                    <a:lstStyle/>
                    <a:p>
                      <a:pPr indent="0" lvl="0" marL="0" rtl="0" algn="ctr">
                        <a:spcBef>
                          <a:spcPts val="0"/>
                        </a:spcBef>
                        <a:spcAft>
                          <a:spcPts val="0"/>
                        </a:spcAft>
                        <a:buNone/>
                      </a:pPr>
                      <a:r>
                        <a:rPr lang="en-US" sz="2500">
                          <a:solidFill>
                            <a:srgbClr val="7B5325"/>
                          </a:solidFill>
                          <a:latin typeface="Times New Roman"/>
                          <a:ea typeface="Times New Roman"/>
                          <a:cs typeface="Times New Roman"/>
                          <a:sym typeface="Times New Roman"/>
                        </a:rPr>
                        <a:t>Loan Amount Term</a:t>
                      </a:r>
                      <a:endParaRPr sz="2500">
                        <a:solidFill>
                          <a:srgbClr val="7B5325"/>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2500">
                          <a:solidFill>
                            <a:srgbClr val="7B5325"/>
                          </a:solidFill>
                          <a:latin typeface="Times New Roman"/>
                          <a:ea typeface="Times New Roman"/>
                          <a:cs typeface="Times New Roman"/>
                          <a:sym typeface="Times New Roman"/>
                        </a:rPr>
                        <a:t>Credit History</a:t>
                      </a:r>
                      <a:endParaRPr sz="2500">
                        <a:solidFill>
                          <a:srgbClr val="7B5325"/>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2500">
                          <a:solidFill>
                            <a:srgbClr val="7B5325"/>
                          </a:solidFill>
                          <a:latin typeface="Times New Roman"/>
                          <a:ea typeface="Times New Roman"/>
                          <a:cs typeface="Times New Roman"/>
                          <a:sym typeface="Times New Roman"/>
                        </a:rPr>
                        <a:t>Property Area </a:t>
                      </a:r>
                      <a:endParaRPr sz="2500">
                        <a:solidFill>
                          <a:srgbClr val="7B5325"/>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US" sz="2500">
                          <a:solidFill>
                            <a:srgbClr val="7B5325"/>
                          </a:solidFill>
                          <a:latin typeface="Times New Roman"/>
                          <a:ea typeface="Times New Roman"/>
                          <a:cs typeface="Times New Roman"/>
                          <a:sym typeface="Times New Roman"/>
                        </a:rPr>
                        <a:t>Loan Status</a:t>
                      </a:r>
                      <a:endParaRPr sz="2500">
                        <a:solidFill>
                          <a:srgbClr val="7B5325"/>
                        </a:solidFill>
                        <a:latin typeface="Times New Roman"/>
                        <a:ea typeface="Times New Roman"/>
                        <a:cs typeface="Times New Roman"/>
                        <a:sym typeface="Times New Roman"/>
                      </a:endParaRPr>
                    </a:p>
                  </a:txBody>
                  <a:tcPr marT="91425" marB="91425" marR="91425" marL="91425"/>
                </a:tc>
              </a:tr>
            </a:tbl>
          </a:graphicData>
        </a:graphic>
      </p:graphicFrame>
      <p:sp>
        <p:nvSpPr>
          <p:cNvPr id="236" name="Google Shape;236;p21"/>
          <p:cNvSpPr txBox="1"/>
          <p:nvPr/>
        </p:nvSpPr>
        <p:spPr>
          <a:xfrm>
            <a:off x="9411151" y="5947925"/>
            <a:ext cx="8809500" cy="5541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US" sz="3600">
                <a:solidFill>
                  <a:srgbClr val="7B5325"/>
                </a:solidFill>
                <a:latin typeface="Roboto"/>
                <a:ea typeface="Roboto"/>
                <a:cs typeface="Roboto"/>
                <a:sym typeface="Roboto"/>
              </a:rPr>
              <a:t>12 VARIABLES WITHIN THE DATASET</a:t>
            </a:r>
            <a:endParaRPr b="1">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2"/>
          <p:cNvSpPr txBox="1"/>
          <p:nvPr>
            <p:ph idx="4294967295" type="title"/>
          </p:nvPr>
        </p:nvSpPr>
        <p:spPr>
          <a:xfrm>
            <a:off x="165825" y="237525"/>
            <a:ext cx="11086800" cy="1402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 NUMERICAL FEATURES</a:t>
            </a:r>
            <a:endParaRPr/>
          </a:p>
        </p:txBody>
      </p:sp>
      <p:pic>
        <p:nvPicPr>
          <p:cNvPr id="242" name="Google Shape;242;p22"/>
          <p:cNvPicPr preferRelativeResize="0"/>
          <p:nvPr/>
        </p:nvPicPr>
        <p:blipFill>
          <a:blip r:embed="rId3">
            <a:alphaModFix/>
          </a:blip>
          <a:stretch>
            <a:fillRect/>
          </a:stretch>
        </p:blipFill>
        <p:spPr>
          <a:xfrm>
            <a:off x="6990325" y="1753175"/>
            <a:ext cx="10449901" cy="8091076"/>
          </a:xfrm>
          <a:prstGeom prst="rect">
            <a:avLst/>
          </a:prstGeom>
          <a:noFill/>
          <a:ln>
            <a:noFill/>
          </a:ln>
        </p:spPr>
      </p:pic>
      <p:sp>
        <p:nvSpPr>
          <p:cNvPr id="243" name="Google Shape;243;p22"/>
          <p:cNvSpPr txBox="1"/>
          <p:nvPr/>
        </p:nvSpPr>
        <p:spPr>
          <a:xfrm>
            <a:off x="444500" y="2179200"/>
            <a:ext cx="3891000" cy="24996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b="1" lang="en-US" sz="2900">
                <a:solidFill>
                  <a:srgbClr val="7B5325"/>
                </a:solidFill>
                <a:latin typeface="Times New Roman"/>
                <a:ea typeface="Times New Roman"/>
                <a:cs typeface="Times New Roman"/>
                <a:sym typeface="Times New Roman"/>
              </a:rPr>
              <a:t>&gt; </a:t>
            </a:r>
            <a:r>
              <a:rPr b="1" lang="en-US" sz="2900">
                <a:solidFill>
                  <a:srgbClr val="7B5325"/>
                </a:solidFill>
                <a:latin typeface="Times New Roman"/>
                <a:ea typeface="Times New Roman"/>
                <a:cs typeface="Times New Roman"/>
                <a:sym typeface="Times New Roman"/>
              </a:rPr>
              <a:t>Applicant</a:t>
            </a:r>
            <a:r>
              <a:rPr b="1" lang="en-US" sz="2900">
                <a:solidFill>
                  <a:srgbClr val="7B5325"/>
                </a:solidFill>
                <a:latin typeface="Times New Roman"/>
                <a:ea typeface="Times New Roman"/>
                <a:cs typeface="Times New Roman"/>
                <a:sym typeface="Times New Roman"/>
              </a:rPr>
              <a:t> Income </a:t>
            </a:r>
            <a:endParaRPr sz="2900">
              <a:solidFill>
                <a:srgbClr val="7B5325"/>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2900">
                <a:solidFill>
                  <a:srgbClr val="7B5325"/>
                </a:solidFill>
                <a:latin typeface="Times New Roman"/>
                <a:ea typeface="Times New Roman"/>
                <a:cs typeface="Times New Roman"/>
                <a:sym typeface="Times New Roman"/>
              </a:rPr>
              <a:t>&gt; Co-applicant Income</a:t>
            </a:r>
            <a:endParaRPr b="1" sz="2900">
              <a:solidFill>
                <a:srgbClr val="7B5325"/>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2900">
                <a:solidFill>
                  <a:srgbClr val="7B5325"/>
                </a:solidFill>
                <a:latin typeface="Times New Roman"/>
                <a:ea typeface="Times New Roman"/>
                <a:cs typeface="Times New Roman"/>
                <a:sym typeface="Times New Roman"/>
              </a:rPr>
              <a:t>&gt; Loan Amount</a:t>
            </a:r>
            <a:endParaRPr b="1" sz="2900">
              <a:solidFill>
                <a:srgbClr val="7B5325"/>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2900">
                <a:solidFill>
                  <a:srgbClr val="7B5325"/>
                </a:solidFill>
                <a:latin typeface="Times New Roman"/>
                <a:ea typeface="Times New Roman"/>
                <a:cs typeface="Times New Roman"/>
                <a:sym typeface="Times New Roman"/>
              </a:rPr>
              <a:t>&gt; Loan Amount Term</a:t>
            </a:r>
            <a:endParaRPr b="1" sz="2900">
              <a:solidFill>
                <a:srgbClr val="7B5325"/>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2900">
                <a:solidFill>
                  <a:srgbClr val="7B5325"/>
                </a:solidFill>
                <a:latin typeface="Times New Roman"/>
                <a:ea typeface="Times New Roman"/>
                <a:cs typeface="Times New Roman"/>
                <a:sym typeface="Times New Roman"/>
              </a:rPr>
              <a:t>&gt; Credit History</a:t>
            </a:r>
            <a:endParaRPr b="1" sz="2900">
              <a:solidFill>
                <a:srgbClr val="7B5325"/>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3"/>
          <p:cNvSpPr txBox="1"/>
          <p:nvPr>
            <p:ph idx="4294967295" type="title"/>
          </p:nvPr>
        </p:nvSpPr>
        <p:spPr>
          <a:xfrm>
            <a:off x="165825" y="237525"/>
            <a:ext cx="12137100" cy="1402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 CATEGORICAL FEATURES</a:t>
            </a:r>
            <a:endParaRPr/>
          </a:p>
        </p:txBody>
      </p:sp>
      <p:sp>
        <p:nvSpPr>
          <p:cNvPr id="249" name="Google Shape;249;p23"/>
          <p:cNvSpPr txBox="1"/>
          <p:nvPr/>
        </p:nvSpPr>
        <p:spPr>
          <a:xfrm>
            <a:off x="444500" y="2179200"/>
            <a:ext cx="3891000" cy="30132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b="1" lang="en-US" sz="2900">
                <a:solidFill>
                  <a:srgbClr val="7B5325"/>
                </a:solidFill>
                <a:latin typeface="Times New Roman"/>
                <a:ea typeface="Times New Roman"/>
                <a:cs typeface="Times New Roman"/>
                <a:sym typeface="Times New Roman"/>
              </a:rPr>
              <a:t>&gt; Gender </a:t>
            </a:r>
            <a:endParaRPr b="1" sz="2900">
              <a:solidFill>
                <a:srgbClr val="7B5325"/>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2900">
                <a:solidFill>
                  <a:srgbClr val="7B5325"/>
                </a:solidFill>
                <a:latin typeface="Times New Roman"/>
                <a:ea typeface="Times New Roman"/>
                <a:cs typeface="Times New Roman"/>
                <a:sym typeface="Times New Roman"/>
              </a:rPr>
              <a:t>&gt; Married </a:t>
            </a:r>
            <a:endParaRPr b="1" sz="2900">
              <a:solidFill>
                <a:srgbClr val="7B5325"/>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2900">
                <a:solidFill>
                  <a:srgbClr val="7B5325"/>
                </a:solidFill>
                <a:latin typeface="Times New Roman"/>
                <a:ea typeface="Times New Roman"/>
                <a:cs typeface="Times New Roman"/>
                <a:sym typeface="Times New Roman"/>
              </a:rPr>
              <a:t>&gt; Dependents </a:t>
            </a:r>
            <a:endParaRPr b="1" sz="2900">
              <a:solidFill>
                <a:srgbClr val="7B5325"/>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2900">
                <a:solidFill>
                  <a:srgbClr val="7B5325"/>
                </a:solidFill>
                <a:latin typeface="Times New Roman"/>
                <a:ea typeface="Times New Roman"/>
                <a:cs typeface="Times New Roman"/>
                <a:sym typeface="Times New Roman"/>
              </a:rPr>
              <a:t>&gt; Education</a:t>
            </a:r>
            <a:endParaRPr b="1" sz="2900">
              <a:solidFill>
                <a:srgbClr val="7B5325"/>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2900">
                <a:solidFill>
                  <a:srgbClr val="7B5325"/>
                </a:solidFill>
                <a:latin typeface="Times New Roman"/>
                <a:ea typeface="Times New Roman"/>
                <a:cs typeface="Times New Roman"/>
                <a:sym typeface="Times New Roman"/>
              </a:rPr>
              <a:t>&gt; Self Employed</a:t>
            </a:r>
            <a:endParaRPr b="1" sz="2900">
              <a:solidFill>
                <a:srgbClr val="7B5325"/>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US" sz="2900">
                <a:solidFill>
                  <a:srgbClr val="7B5325"/>
                </a:solidFill>
                <a:latin typeface="Times New Roman"/>
                <a:ea typeface="Times New Roman"/>
                <a:cs typeface="Times New Roman"/>
                <a:sym typeface="Times New Roman"/>
              </a:rPr>
              <a:t>&gt; Property Area</a:t>
            </a:r>
            <a:endParaRPr b="1" sz="2900">
              <a:solidFill>
                <a:srgbClr val="7B5325"/>
              </a:solidFill>
              <a:latin typeface="Times New Roman"/>
              <a:ea typeface="Times New Roman"/>
              <a:cs typeface="Times New Roman"/>
              <a:sym typeface="Times New Roman"/>
            </a:endParaRPr>
          </a:p>
        </p:txBody>
      </p:sp>
      <p:pic>
        <p:nvPicPr>
          <p:cNvPr id="250" name="Google Shape;250;p23"/>
          <p:cNvPicPr preferRelativeResize="0"/>
          <p:nvPr/>
        </p:nvPicPr>
        <p:blipFill>
          <a:blip r:embed="rId3">
            <a:alphaModFix/>
          </a:blip>
          <a:stretch>
            <a:fillRect/>
          </a:stretch>
        </p:blipFill>
        <p:spPr>
          <a:xfrm>
            <a:off x="3368100" y="2263195"/>
            <a:ext cx="4841426" cy="3115593"/>
          </a:xfrm>
          <a:prstGeom prst="rect">
            <a:avLst/>
          </a:prstGeom>
          <a:noFill/>
          <a:ln>
            <a:noFill/>
          </a:ln>
        </p:spPr>
      </p:pic>
      <p:pic>
        <p:nvPicPr>
          <p:cNvPr id="251" name="Google Shape;251;p23"/>
          <p:cNvPicPr preferRelativeResize="0"/>
          <p:nvPr/>
        </p:nvPicPr>
        <p:blipFill>
          <a:blip r:embed="rId4">
            <a:alphaModFix/>
          </a:blip>
          <a:stretch>
            <a:fillRect/>
          </a:stretch>
        </p:blipFill>
        <p:spPr>
          <a:xfrm>
            <a:off x="8326163" y="2263188"/>
            <a:ext cx="4841426" cy="3115600"/>
          </a:xfrm>
          <a:prstGeom prst="rect">
            <a:avLst/>
          </a:prstGeom>
          <a:noFill/>
          <a:ln>
            <a:noFill/>
          </a:ln>
        </p:spPr>
      </p:pic>
      <p:pic>
        <p:nvPicPr>
          <p:cNvPr id="252" name="Google Shape;252;p23"/>
          <p:cNvPicPr preferRelativeResize="0"/>
          <p:nvPr/>
        </p:nvPicPr>
        <p:blipFill>
          <a:blip r:embed="rId5">
            <a:alphaModFix/>
          </a:blip>
          <a:stretch>
            <a:fillRect/>
          </a:stretch>
        </p:blipFill>
        <p:spPr>
          <a:xfrm>
            <a:off x="6215487" y="6043125"/>
            <a:ext cx="5857025" cy="3769165"/>
          </a:xfrm>
          <a:prstGeom prst="rect">
            <a:avLst/>
          </a:prstGeom>
          <a:noFill/>
          <a:ln>
            <a:noFill/>
          </a:ln>
        </p:spPr>
      </p:pic>
      <p:pic>
        <p:nvPicPr>
          <p:cNvPr id="253" name="Google Shape;253;p23"/>
          <p:cNvPicPr preferRelativeResize="0"/>
          <p:nvPr/>
        </p:nvPicPr>
        <p:blipFill>
          <a:blip r:embed="rId6">
            <a:alphaModFix/>
          </a:blip>
          <a:stretch>
            <a:fillRect/>
          </a:stretch>
        </p:blipFill>
        <p:spPr>
          <a:xfrm>
            <a:off x="0" y="6001950"/>
            <a:ext cx="5984950" cy="3851499"/>
          </a:xfrm>
          <a:prstGeom prst="rect">
            <a:avLst/>
          </a:prstGeom>
          <a:noFill/>
          <a:ln>
            <a:noFill/>
          </a:ln>
        </p:spPr>
      </p:pic>
      <p:pic>
        <p:nvPicPr>
          <p:cNvPr id="254" name="Google Shape;254;p23"/>
          <p:cNvPicPr preferRelativeResize="0"/>
          <p:nvPr/>
        </p:nvPicPr>
        <p:blipFill>
          <a:blip r:embed="rId7">
            <a:alphaModFix/>
          </a:blip>
          <a:stretch>
            <a:fillRect/>
          </a:stretch>
        </p:blipFill>
        <p:spPr>
          <a:xfrm>
            <a:off x="13284250" y="2232582"/>
            <a:ext cx="4841426" cy="3115593"/>
          </a:xfrm>
          <a:prstGeom prst="rect">
            <a:avLst/>
          </a:prstGeom>
          <a:noFill/>
          <a:ln>
            <a:noFill/>
          </a:ln>
        </p:spPr>
      </p:pic>
      <p:pic>
        <p:nvPicPr>
          <p:cNvPr id="255" name="Google Shape;255;p23"/>
          <p:cNvPicPr preferRelativeResize="0"/>
          <p:nvPr/>
        </p:nvPicPr>
        <p:blipFill>
          <a:blip r:embed="rId8">
            <a:alphaModFix/>
          </a:blip>
          <a:stretch>
            <a:fillRect/>
          </a:stretch>
        </p:blipFill>
        <p:spPr>
          <a:xfrm>
            <a:off x="12303050" y="6001950"/>
            <a:ext cx="5984950" cy="38514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B5325"/>
        </a:solidFill>
      </p:bgPr>
    </p:bg>
    <p:spTree>
      <p:nvGrpSpPr>
        <p:cNvPr id="259" name="Shape 259"/>
        <p:cNvGrpSpPr/>
        <p:nvPr/>
      </p:nvGrpSpPr>
      <p:grpSpPr>
        <a:xfrm>
          <a:off x="0" y="0"/>
          <a:ext cx="0" cy="0"/>
          <a:chOff x="0" y="0"/>
          <a:chExt cx="0" cy="0"/>
        </a:xfrm>
      </p:grpSpPr>
      <p:pic>
        <p:nvPicPr>
          <p:cNvPr id="260" name="Google Shape;260;p24"/>
          <p:cNvPicPr preferRelativeResize="0"/>
          <p:nvPr/>
        </p:nvPicPr>
        <p:blipFill rotWithShape="1">
          <a:blip r:embed="rId3">
            <a:alphaModFix amt="30000"/>
          </a:blip>
          <a:srcRect b="0" l="13789" r="13789" t="0"/>
          <a:stretch/>
        </p:blipFill>
        <p:spPr>
          <a:xfrm>
            <a:off x="8346545" y="0"/>
            <a:ext cx="9941454" cy="10287001"/>
          </a:xfrm>
          <a:prstGeom prst="rect">
            <a:avLst/>
          </a:prstGeom>
          <a:noFill/>
          <a:ln>
            <a:noFill/>
          </a:ln>
        </p:spPr>
      </p:pic>
      <p:sp>
        <p:nvSpPr>
          <p:cNvPr id="261" name="Google Shape;261;p24"/>
          <p:cNvSpPr txBox="1"/>
          <p:nvPr/>
        </p:nvSpPr>
        <p:spPr>
          <a:xfrm>
            <a:off x="15049202" y="9469582"/>
            <a:ext cx="2210100" cy="246000"/>
          </a:xfrm>
          <a:prstGeom prst="rect">
            <a:avLst/>
          </a:prstGeom>
          <a:noFill/>
          <a:ln>
            <a:noFill/>
          </a:ln>
        </p:spPr>
        <p:txBody>
          <a:bodyPr anchorCtr="0" anchor="t" bIns="0" lIns="0" spcFirstLastPara="1" rIns="0" wrap="square" tIns="0">
            <a:spAutoFit/>
          </a:bodyPr>
          <a:lstStyle/>
          <a:p>
            <a:pPr indent="0" lvl="0" marL="0" marR="0" rtl="0" algn="r">
              <a:lnSpc>
                <a:spcPct val="140025"/>
              </a:lnSpc>
              <a:spcBef>
                <a:spcPts val="0"/>
              </a:spcBef>
              <a:spcAft>
                <a:spcPts val="0"/>
              </a:spcAft>
              <a:buNone/>
            </a:pPr>
            <a:r>
              <a:rPr i="0" lang="en-US" sz="1599" u="none" cap="none" strike="noStrike">
                <a:solidFill>
                  <a:srgbClr val="FFFDFC"/>
                </a:solidFill>
                <a:latin typeface="Roboto"/>
                <a:ea typeface="Roboto"/>
                <a:cs typeface="Roboto"/>
                <a:sym typeface="Roboto"/>
              </a:rPr>
              <a:t>CANVA CORPORATION</a:t>
            </a:r>
            <a:endParaRPr>
              <a:latin typeface="Roboto"/>
              <a:ea typeface="Roboto"/>
              <a:cs typeface="Roboto"/>
              <a:sym typeface="Roboto"/>
            </a:endParaRPr>
          </a:p>
        </p:txBody>
      </p:sp>
      <p:sp>
        <p:nvSpPr>
          <p:cNvPr id="262" name="Google Shape;262;p24"/>
          <p:cNvSpPr txBox="1"/>
          <p:nvPr/>
        </p:nvSpPr>
        <p:spPr>
          <a:xfrm>
            <a:off x="788050" y="4577375"/>
            <a:ext cx="16874400" cy="3250500"/>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lang="en-US" sz="8799">
                <a:solidFill>
                  <a:srgbClr val="FFFDFC"/>
                </a:solidFill>
                <a:latin typeface="Roboto Black"/>
                <a:ea typeface="Roboto Black"/>
                <a:cs typeface="Roboto Black"/>
                <a:sym typeface="Roboto Black"/>
              </a:rPr>
              <a:t>RESEARCH QUESTION &amp; </a:t>
            </a:r>
            <a:endParaRPr sz="8799">
              <a:solidFill>
                <a:srgbClr val="FFFDFC"/>
              </a:solidFill>
              <a:latin typeface="Roboto Black"/>
              <a:ea typeface="Roboto Black"/>
              <a:cs typeface="Roboto Black"/>
              <a:sym typeface="Roboto Black"/>
            </a:endParaRPr>
          </a:p>
          <a:p>
            <a:pPr indent="0" lvl="0" marL="0" marR="0" rtl="0" algn="l">
              <a:lnSpc>
                <a:spcPct val="140004"/>
              </a:lnSpc>
              <a:spcBef>
                <a:spcPts val="0"/>
              </a:spcBef>
              <a:spcAft>
                <a:spcPts val="0"/>
              </a:spcAft>
              <a:buNone/>
            </a:pPr>
            <a:r>
              <a:rPr lang="en-US" sz="8799">
                <a:solidFill>
                  <a:srgbClr val="FFFDFC"/>
                </a:solidFill>
                <a:latin typeface="Roboto Black"/>
                <a:ea typeface="Roboto Black"/>
                <a:cs typeface="Roboto Black"/>
                <a:sym typeface="Roboto Black"/>
              </a:rPr>
              <a:t>EXPECTATIONS</a:t>
            </a:r>
            <a:endParaRPr sz="8799">
              <a:solidFill>
                <a:srgbClr val="FFFDFC"/>
              </a:solidFill>
              <a:latin typeface="Roboto Black"/>
              <a:ea typeface="Roboto Black"/>
              <a:cs typeface="Roboto Black"/>
              <a:sym typeface="Roboto Black"/>
            </a:endParaRPr>
          </a:p>
        </p:txBody>
      </p:sp>
      <p:sp>
        <p:nvSpPr>
          <p:cNvPr id="263" name="Google Shape;263;p24"/>
          <p:cNvSpPr txBox="1"/>
          <p:nvPr/>
        </p:nvSpPr>
        <p:spPr>
          <a:xfrm>
            <a:off x="1028700" y="742950"/>
            <a:ext cx="2642100" cy="2192700"/>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i="0" lang="en-US" sz="14246" u="none" cap="none" strike="noStrike">
                <a:solidFill>
                  <a:srgbClr val="DFC7AB"/>
                </a:solidFill>
                <a:latin typeface="Roboto Black"/>
                <a:ea typeface="Roboto Black"/>
                <a:cs typeface="Roboto Black"/>
                <a:sym typeface="Roboto Black"/>
              </a:rPr>
              <a:t>0</a:t>
            </a:r>
            <a:r>
              <a:rPr lang="en-US" sz="14246">
                <a:solidFill>
                  <a:srgbClr val="DFC7AB"/>
                </a:solidFill>
                <a:latin typeface="Roboto Black"/>
                <a:ea typeface="Roboto Black"/>
                <a:cs typeface="Roboto Black"/>
                <a:sym typeface="Roboto Black"/>
              </a:rPr>
              <a:t>2</a:t>
            </a:r>
            <a:endParaRPr>
              <a:latin typeface="Roboto Black"/>
              <a:ea typeface="Roboto Black"/>
              <a:cs typeface="Roboto Black"/>
              <a:sym typeface="Roboto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FC7AB"/>
        </a:solidFill>
      </p:bgPr>
    </p:bg>
    <p:spTree>
      <p:nvGrpSpPr>
        <p:cNvPr id="267" name="Shape 267"/>
        <p:cNvGrpSpPr/>
        <p:nvPr/>
      </p:nvGrpSpPr>
      <p:grpSpPr>
        <a:xfrm>
          <a:off x="0" y="0"/>
          <a:ext cx="0" cy="0"/>
          <a:chOff x="0" y="0"/>
          <a:chExt cx="0" cy="0"/>
        </a:xfrm>
      </p:grpSpPr>
      <p:grpSp>
        <p:nvGrpSpPr>
          <p:cNvPr id="268" name="Google Shape;268;p25"/>
          <p:cNvGrpSpPr/>
          <p:nvPr/>
        </p:nvGrpSpPr>
        <p:grpSpPr>
          <a:xfrm>
            <a:off x="0" y="5043509"/>
            <a:ext cx="12353381" cy="3780235"/>
            <a:chOff x="0" y="-38100"/>
            <a:chExt cx="3253544" cy="995611"/>
          </a:xfrm>
        </p:grpSpPr>
        <p:sp>
          <p:nvSpPr>
            <p:cNvPr id="269" name="Google Shape;269;p25"/>
            <p:cNvSpPr/>
            <p:nvPr/>
          </p:nvSpPr>
          <p:spPr>
            <a:xfrm>
              <a:off x="0" y="0"/>
              <a:ext cx="3253544" cy="957511"/>
            </a:xfrm>
            <a:custGeom>
              <a:rect b="b" l="l" r="r" t="t"/>
              <a:pathLst>
                <a:path extrusionOk="0" h="957511" w="3253544">
                  <a:moveTo>
                    <a:pt x="0" y="0"/>
                  </a:moveTo>
                  <a:lnTo>
                    <a:pt x="3253544" y="0"/>
                  </a:lnTo>
                  <a:lnTo>
                    <a:pt x="3253544" y="957511"/>
                  </a:lnTo>
                  <a:lnTo>
                    <a:pt x="0" y="957511"/>
                  </a:lnTo>
                  <a:close/>
                </a:path>
              </a:pathLst>
            </a:custGeom>
            <a:solidFill>
              <a:srgbClr val="FFFDFC"/>
            </a:solidFill>
            <a:ln>
              <a:noFill/>
            </a:ln>
          </p:spPr>
        </p:sp>
        <p:sp>
          <p:nvSpPr>
            <p:cNvPr id="270" name="Google Shape;270;p25"/>
            <p:cNvSpPr txBox="1"/>
            <p:nvPr/>
          </p:nvSpPr>
          <p:spPr>
            <a:xfrm>
              <a:off x="0" y="-38100"/>
              <a:ext cx="3253544" cy="99561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1" name="Google Shape;271;p25"/>
          <p:cNvSpPr txBox="1"/>
          <p:nvPr/>
        </p:nvSpPr>
        <p:spPr>
          <a:xfrm>
            <a:off x="15049202" y="9469582"/>
            <a:ext cx="2210100" cy="246000"/>
          </a:xfrm>
          <a:prstGeom prst="rect">
            <a:avLst/>
          </a:prstGeom>
          <a:noFill/>
          <a:ln>
            <a:noFill/>
          </a:ln>
        </p:spPr>
        <p:txBody>
          <a:bodyPr anchorCtr="0" anchor="t" bIns="0" lIns="0" spcFirstLastPara="1" rIns="0" wrap="square" tIns="0">
            <a:spAutoFit/>
          </a:bodyPr>
          <a:lstStyle/>
          <a:p>
            <a:pPr indent="0" lvl="0" marL="0" marR="0" rtl="0" algn="r">
              <a:lnSpc>
                <a:spcPct val="140025"/>
              </a:lnSpc>
              <a:spcBef>
                <a:spcPts val="0"/>
              </a:spcBef>
              <a:spcAft>
                <a:spcPts val="0"/>
              </a:spcAft>
              <a:buNone/>
            </a:pPr>
            <a:r>
              <a:rPr i="0" lang="en-US" sz="1599" u="none" cap="none" strike="noStrike">
                <a:solidFill>
                  <a:srgbClr val="2B1C09"/>
                </a:solidFill>
                <a:latin typeface="Roboto"/>
                <a:ea typeface="Roboto"/>
                <a:cs typeface="Roboto"/>
                <a:sym typeface="Roboto"/>
              </a:rPr>
              <a:t>CANVA CORPORATION</a:t>
            </a:r>
            <a:endParaRPr>
              <a:latin typeface="Roboto"/>
              <a:ea typeface="Roboto"/>
              <a:cs typeface="Roboto"/>
              <a:sym typeface="Roboto"/>
            </a:endParaRPr>
          </a:p>
        </p:txBody>
      </p:sp>
      <p:sp>
        <p:nvSpPr>
          <p:cNvPr id="272" name="Google Shape;272;p25"/>
          <p:cNvSpPr txBox="1"/>
          <p:nvPr/>
        </p:nvSpPr>
        <p:spPr>
          <a:xfrm>
            <a:off x="813851" y="5462913"/>
            <a:ext cx="10330800" cy="1108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7200">
                <a:solidFill>
                  <a:srgbClr val="7B5325"/>
                </a:solidFill>
                <a:latin typeface="Roboto Black"/>
                <a:ea typeface="Roboto Black"/>
                <a:cs typeface="Roboto Black"/>
                <a:sym typeface="Roboto Black"/>
              </a:rPr>
              <a:t>RESEARCH QUESTION</a:t>
            </a:r>
            <a:endParaRPr>
              <a:latin typeface="Roboto Black"/>
              <a:ea typeface="Roboto Black"/>
              <a:cs typeface="Roboto Black"/>
              <a:sym typeface="Roboto Black"/>
            </a:endParaRPr>
          </a:p>
        </p:txBody>
      </p:sp>
      <p:sp>
        <p:nvSpPr>
          <p:cNvPr id="273" name="Google Shape;273;p25"/>
          <p:cNvSpPr txBox="1"/>
          <p:nvPr/>
        </p:nvSpPr>
        <p:spPr>
          <a:xfrm>
            <a:off x="138850" y="6947725"/>
            <a:ext cx="11217600" cy="15576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i="0" lang="en-US" sz="4400" u="none" cap="none" strike="noStrike">
                <a:solidFill>
                  <a:srgbClr val="7B5325"/>
                </a:solidFill>
                <a:latin typeface="Times New Roman"/>
                <a:ea typeface="Times New Roman"/>
                <a:cs typeface="Times New Roman"/>
                <a:sym typeface="Times New Roman"/>
              </a:rPr>
              <a:t>W</a:t>
            </a:r>
            <a:r>
              <a:rPr lang="en-US" sz="4400">
                <a:solidFill>
                  <a:srgbClr val="7B5325"/>
                </a:solidFill>
                <a:latin typeface="Times New Roman"/>
                <a:ea typeface="Times New Roman"/>
                <a:cs typeface="Times New Roman"/>
                <a:sym typeface="Times New Roman"/>
              </a:rPr>
              <a:t>hat feature/s significantly influences decision-making on loan approval status?</a:t>
            </a:r>
            <a:endParaRPr sz="4400">
              <a:solidFill>
                <a:srgbClr val="7B5325"/>
              </a:solidFill>
              <a:latin typeface="Times New Roman"/>
              <a:ea typeface="Times New Roman"/>
              <a:cs typeface="Times New Roman"/>
              <a:sym typeface="Times New Roman"/>
            </a:endParaRPr>
          </a:p>
        </p:txBody>
      </p:sp>
      <p:sp>
        <p:nvSpPr>
          <p:cNvPr id="274" name="Google Shape;274;p25"/>
          <p:cNvSpPr txBox="1"/>
          <p:nvPr/>
        </p:nvSpPr>
        <p:spPr>
          <a:xfrm>
            <a:off x="813851" y="542400"/>
            <a:ext cx="8798100" cy="6927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lang="en-US" sz="4500">
                <a:solidFill>
                  <a:srgbClr val="7B5325"/>
                </a:solidFill>
                <a:latin typeface="Roboto"/>
                <a:ea typeface="Roboto"/>
                <a:cs typeface="Roboto"/>
                <a:sym typeface="Roboto"/>
              </a:rPr>
              <a:t>ML MODEL IMPLEMENTATION</a:t>
            </a:r>
            <a:endParaRPr b="1" sz="2300">
              <a:latin typeface="Roboto"/>
              <a:ea typeface="Roboto"/>
              <a:cs typeface="Roboto"/>
              <a:sym typeface="Roboto"/>
            </a:endParaRPr>
          </a:p>
        </p:txBody>
      </p:sp>
      <p:sp>
        <p:nvSpPr>
          <p:cNvPr id="275" name="Google Shape;275;p25"/>
          <p:cNvSpPr txBox="1"/>
          <p:nvPr/>
        </p:nvSpPr>
        <p:spPr>
          <a:xfrm>
            <a:off x="813847" y="1521688"/>
            <a:ext cx="15407100" cy="3832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3200">
                <a:solidFill>
                  <a:srgbClr val="7B5325"/>
                </a:solidFill>
                <a:latin typeface="Times New Roman"/>
                <a:ea typeface="Times New Roman"/>
                <a:cs typeface="Times New Roman"/>
                <a:sym typeface="Times New Roman"/>
              </a:rPr>
              <a:t>The purpose of our Data Mining and Learning algorithm techniques will be to build a series of Classification models and identify which feature/s highly influence the decision to determine whether an individual is eligible for loan approval or not. We will practice Classification techniques and methods we have learned in class to implement </a:t>
            </a:r>
            <a:r>
              <a:rPr b="1" lang="en-US" sz="3200">
                <a:solidFill>
                  <a:srgbClr val="7B5325"/>
                </a:solidFill>
                <a:latin typeface="Times New Roman"/>
                <a:ea typeface="Times New Roman"/>
                <a:cs typeface="Times New Roman"/>
                <a:sym typeface="Times New Roman"/>
              </a:rPr>
              <a:t>Logistic Regression</a:t>
            </a:r>
            <a:r>
              <a:rPr lang="en-US" sz="3200">
                <a:solidFill>
                  <a:srgbClr val="7B5325"/>
                </a:solidFill>
                <a:latin typeface="Times New Roman"/>
                <a:ea typeface="Times New Roman"/>
                <a:cs typeface="Times New Roman"/>
                <a:sym typeface="Times New Roman"/>
              </a:rPr>
              <a:t>, </a:t>
            </a:r>
            <a:r>
              <a:rPr b="1" lang="en-US" sz="3200">
                <a:solidFill>
                  <a:srgbClr val="7B5325"/>
                </a:solidFill>
                <a:latin typeface="Times New Roman"/>
                <a:ea typeface="Times New Roman"/>
                <a:cs typeface="Times New Roman"/>
                <a:sym typeface="Times New Roman"/>
              </a:rPr>
              <a:t>Random Forest Classification, SVM</a:t>
            </a:r>
            <a:r>
              <a:rPr lang="en-US" sz="3200">
                <a:solidFill>
                  <a:srgbClr val="7B5325"/>
                </a:solidFill>
                <a:latin typeface="Times New Roman"/>
                <a:ea typeface="Times New Roman"/>
                <a:cs typeface="Times New Roman"/>
                <a:sym typeface="Times New Roman"/>
              </a:rPr>
              <a:t> and </a:t>
            </a:r>
            <a:r>
              <a:rPr b="1" lang="en-US" sz="3200">
                <a:solidFill>
                  <a:srgbClr val="7B5325"/>
                </a:solidFill>
                <a:latin typeface="Times New Roman"/>
                <a:ea typeface="Times New Roman"/>
                <a:cs typeface="Times New Roman"/>
                <a:sym typeface="Times New Roman"/>
              </a:rPr>
              <a:t>KNN</a:t>
            </a:r>
            <a:r>
              <a:rPr lang="en-US" sz="3200">
                <a:solidFill>
                  <a:srgbClr val="7B5325"/>
                </a:solidFill>
                <a:latin typeface="Times New Roman"/>
                <a:ea typeface="Times New Roman"/>
                <a:cs typeface="Times New Roman"/>
                <a:sym typeface="Times New Roman"/>
              </a:rPr>
              <a:t> model techniques to study our test and training sets. A thorough evaluation of the Classification Reports and correlation coefficient values will help us answer our Research Question. </a:t>
            </a:r>
            <a:endParaRPr sz="3200">
              <a:solidFill>
                <a:srgbClr val="7B5325"/>
              </a:solidFill>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t/>
            </a:r>
            <a:endParaRPr sz="2500">
              <a:solidFill>
                <a:srgbClr val="2B1C09"/>
              </a:solidFill>
              <a:latin typeface="Times New Roman"/>
              <a:ea typeface="Times New Roman"/>
              <a:cs typeface="Times New Roman"/>
              <a:sym typeface="Times New Roman"/>
            </a:endParaRPr>
          </a:p>
        </p:txBody>
      </p:sp>
      <p:pic>
        <p:nvPicPr>
          <p:cNvPr id="276" name="Google Shape;276;p25" title="Questions And Answers Free Stock Photo - Public Domain Pictures"/>
          <p:cNvPicPr preferRelativeResize="0"/>
          <p:nvPr/>
        </p:nvPicPr>
        <p:blipFill>
          <a:blip r:embed="rId3">
            <a:alphaModFix/>
          </a:blip>
          <a:stretch>
            <a:fillRect/>
          </a:stretch>
        </p:blipFill>
        <p:spPr>
          <a:xfrm>
            <a:off x="12529825" y="5130650"/>
            <a:ext cx="5587175" cy="3700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6"/>
          <p:cNvSpPr txBox="1"/>
          <p:nvPr/>
        </p:nvSpPr>
        <p:spPr>
          <a:xfrm>
            <a:off x="593325" y="522475"/>
            <a:ext cx="7061100" cy="1015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6600">
                <a:solidFill>
                  <a:srgbClr val="7B5325"/>
                </a:solidFill>
                <a:latin typeface="Roboto Black"/>
                <a:ea typeface="Roboto Black"/>
                <a:cs typeface="Roboto Black"/>
                <a:sym typeface="Roboto Black"/>
              </a:rPr>
              <a:t>EXPECTATIONS</a:t>
            </a:r>
            <a:endParaRPr sz="6600">
              <a:solidFill>
                <a:srgbClr val="7B5325"/>
              </a:solidFill>
              <a:latin typeface="Roboto Black"/>
              <a:ea typeface="Roboto Black"/>
              <a:cs typeface="Roboto Black"/>
              <a:sym typeface="Roboto Black"/>
            </a:endParaRPr>
          </a:p>
        </p:txBody>
      </p:sp>
      <p:sp>
        <p:nvSpPr>
          <p:cNvPr id="282" name="Google Shape;282;p26"/>
          <p:cNvSpPr txBox="1"/>
          <p:nvPr/>
        </p:nvSpPr>
        <p:spPr>
          <a:xfrm>
            <a:off x="593325" y="1887300"/>
            <a:ext cx="16821600" cy="812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3300">
                <a:solidFill>
                  <a:srgbClr val="7B5325"/>
                </a:solidFill>
                <a:latin typeface="Times New Roman"/>
                <a:ea typeface="Times New Roman"/>
                <a:cs typeface="Times New Roman"/>
                <a:sym typeface="Times New Roman"/>
              </a:rPr>
              <a:t>We will arrive at a conclusion to determine which feature/s highly influence the decision to determine if an individual is eligible for loan approval. We know that not all features will be equally significant in influencing the approval decision and our expectation is the visual data and numerical outcomes we seek from the series of regression and classification techniques we will implement will help us answer this. In supporting this decision, we hope to identify one Classification model that will be best fit for our data. </a:t>
            </a:r>
            <a:endParaRPr sz="3300">
              <a:solidFill>
                <a:srgbClr val="7B5325"/>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3300">
              <a:solidFill>
                <a:srgbClr val="7B5325"/>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3300">
                <a:solidFill>
                  <a:srgbClr val="7B5325"/>
                </a:solidFill>
                <a:latin typeface="Times New Roman"/>
                <a:ea typeface="Times New Roman"/>
                <a:cs typeface="Times New Roman"/>
                <a:sym typeface="Times New Roman"/>
              </a:rPr>
              <a:t>In the real world, this process would help us make an appropriate decision to determine whether an individual is eligible for loan approval. </a:t>
            </a:r>
            <a:endParaRPr sz="3300">
              <a:solidFill>
                <a:srgbClr val="7B5325"/>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3300">
              <a:solidFill>
                <a:srgbClr val="7B5325"/>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3300">
              <a:solidFill>
                <a:srgbClr val="7B5325"/>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3100">
              <a:solidFill>
                <a:srgbClr val="7B5325"/>
              </a:solidFill>
              <a:latin typeface="Times New Roman"/>
              <a:ea typeface="Times New Roman"/>
              <a:cs typeface="Times New Roman"/>
              <a:sym typeface="Times New Roman"/>
            </a:endParaRPr>
          </a:p>
        </p:txBody>
      </p:sp>
      <p:sp>
        <p:nvSpPr>
          <p:cNvPr id="283" name="Google Shape;283;p26"/>
          <p:cNvSpPr/>
          <p:nvPr/>
        </p:nvSpPr>
        <p:spPr>
          <a:xfrm>
            <a:off x="1353050" y="7725475"/>
            <a:ext cx="4408200" cy="1789500"/>
          </a:xfrm>
          <a:prstGeom prst="rect">
            <a:avLst/>
          </a:prstGeom>
          <a:solidFill>
            <a:schemeClr val="lt2"/>
          </a:solidFill>
          <a:ln cap="flat" cmpd="sng" w="9525">
            <a:solidFill>
              <a:srgbClr val="7B53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300">
                <a:solidFill>
                  <a:srgbClr val="7B5325"/>
                </a:solidFill>
                <a:latin typeface="Roboto"/>
                <a:ea typeface="Roboto"/>
                <a:cs typeface="Roboto"/>
                <a:sym typeface="Roboto"/>
              </a:rPr>
              <a:t>CORRELATION MATRIX</a:t>
            </a:r>
            <a:endParaRPr sz="3300">
              <a:solidFill>
                <a:srgbClr val="7B5325"/>
              </a:solidFill>
              <a:latin typeface="Roboto"/>
              <a:ea typeface="Roboto"/>
              <a:cs typeface="Roboto"/>
              <a:sym typeface="Roboto"/>
            </a:endParaRPr>
          </a:p>
        </p:txBody>
      </p:sp>
      <p:sp>
        <p:nvSpPr>
          <p:cNvPr id="284" name="Google Shape;284;p26"/>
          <p:cNvSpPr/>
          <p:nvPr/>
        </p:nvSpPr>
        <p:spPr>
          <a:xfrm>
            <a:off x="6350250" y="7725475"/>
            <a:ext cx="4408200" cy="1789500"/>
          </a:xfrm>
          <a:prstGeom prst="rect">
            <a:avLst/>
          </a:prstGeom>
          <a:solidFill>
            <a:schemeClr val="lt2"/>
          </a:solidFill>
          <a:ln cap="flat" cmpd="sng" w="9525">
            <a:solidFill>
              <a:srgbClr val="7B53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300">
                <a:solidFill>
                  <a:srgbClr val="7B5325"/>
                </a:solidFill>
                <a:latin typeface="Roboto"/>
                <a:ea typeface="Roboto"/>
                <a:cs typeface="Roboto"/>
                <a:sym typeface="Roboto"/>
              </a:rPr>
              <a:t>BOX PLOTS</a:t>
            </a:r>
            <a:endParaRPr sz="3300">
              <a:solidFill>
                <a:srgbClr val="7B5325"/>
              </a:solidFill>
              <a:latin typeface="Roboto"/>
              <a:ea typeface="Roboto"/>
              <a:cs typeface="Roboto"/>
              <a:sym typeface="Roboto"/>
            </a:endParaRPr>
          </a:p>
          <a:p>
            <a:pPr indent="0" lvl="0" marL="0" rtl="0" algn="ctr">
              <a:spcBef>
                <a:spcPts val="0"/>
              </a:spcBef>
              <a:spcAft>
                <a:spcPts val="0"/>
              </a:spcAft>
              <a:buNone/>
            </a:pPr>
            <a:r>
              <a:rPr lang="en-US" sz="3300">
                <a:solidFill>
                  <a:srgbClr val="7B5325"/>
                </a:solidFill>
                <a:latin typeface="Roboto"/>
                <a:ea typeface="Roboto"/>
                <a:cs typeface="Roboto"/>
                <a:sym typeface="Roboto"/>
              </a:rPr>
              <a:t>BAR PLOTS</a:t>
            </a:r>
            <a:endParaRPr sz="3300">
              <a:solidFill>
                <a:srgbClr val="7B5325"/>
              </a:solidFill>
              <a:latin typeface="Roboto"/>
              <a:ea typeface="Roboto"/>
              <a:cs typeface="Roboto"/>
              <a:sym typeface="Roboto"/>
            </a:endParaRPr>
          </a:p>
        </p:txBody>
      </p:sp>
      <p:sp>
        <p:nvSpPr>
          <p:cNvPr id="285" name="Google Shape;285;p26"/>
          <p:cNvSpPr/>
          <p:nvPr/>
        </p:nvSpPr>
        <p:spPr>
          <a:xfrm>
            <a:off x="11347450" y="7725475"/>
            <a:ext cx="4408200" cy="1789500"/>
          </a:xfrm>
          <a:prstGeom prst="rect">
            <a:avLst/>
          </a:prstGeom>
          <a:solidFill>
            <a:schemeClr val="lt2"/>
          </a:solidFill>
          <a:ln cap="flat" cmpd="sng" w="9525">
            <a:solidFill>
              <a:srgbClr val="7B532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300">
                <a:solidFill>
                  <a:srgbClr val="7B5325"/>
                </a:solidFill>
                <a:latin typeface="Roboto"/>
                <a:ea typeface="Roboto"/>
                <a:cs typeface="Roboto"/>
                <a:sym typeface="Roboto"/>
              </a:rPr>
              <a:t>ENCODING CATEGORICAL TO BE AS TYPE</a:t>
            </a:r>
            <a:endParaRPr sz="3300">
              <a:solidFill>
                <a:srgbClr val="7B5325"/>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