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91" r:id="rId4"/>
    <p:sldId id="292" r:id="rId5"/>
    <p:sldId id="293" r:id="rId6"/>
    <p:sldId id="294" r:id="rId7"/>
    <p:sldId id="284" r:id="rId8"/>
    <p:sldId id="257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77" r:id="rId22"/>
    <p:sldId id="278" r:id="rId23"/>
    <p:sldId id="295" r:id="rId24"/>
    <p:sldId id="296" r:id="rId25"/>
    <p:sldId id="297" r:id="rId26"/>
    <p:sldId id="285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6D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2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6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9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7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3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81CD-2FF6-4886-AA24-F0C80D5C4DFF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AED8-24B3-444E-9BEF-1679908F9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0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Project MUZ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홈페이지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ZUM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참고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10557"/>
            <a:ext cx="4143568" cy="57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5896" y="1484784"/>
            <a:ext cx="252028" cy="3669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83" y="1079214"/>
            <a:ext cx="3420379" cy="9816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204864"/>
            <a:ext cx="4159186" cy="272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46438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81" y="2218792"/>
            <a:ext cx="4049174" cy="265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40" y="4988889"/>
            <a:ext cx="4648022" cy="166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8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3" y="971964"/>
            <a:ext cx="4124008" cy="571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4566" y="2074748"/>
            <a:ext cx="252028" cy="2021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223" y="1463642"/>
            <a:ext cx="3327927" cy="95724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99844"/>
            <a:ext cx="3672408" cy="22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80527"/>
            <a:ext cx="3146195" cy="1012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" y="1066998"/>
            <a:ext cx="4069068" cy="562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563888" y="1860381"/>
            <a:ext cx="480150" cy="45798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80924"/>
            <a:ext cx="3606735" cy="103744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99945"/>
            <a:ext cx="4464495" cy="115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62" y="2996952"/>
            <a:ext cx="4733999" cy="37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55976" y="904875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13" y="1052736"/>
            <a:ext cx="4106166" cy="570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74955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800" y="1484784"/>
            <a:ext cx="3638904" cy="104320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2996952"/>
            <a:ext cx="3499267" cy="99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38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1" y="1024703"/>
            <a:ext cx="4179383" cy="580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0" y="27675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39322" y="2492896"/>
            <a:ext cx="373249" cy="3120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653" y="1412776"/>
            <a:ext cx="3746667" cy="1080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96952"/>
            <a:ext cx="3456384" cy="118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25450"/>
            <a:ext cx="4104456" cy="570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2" y="276750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658051" y="2917064"/>
            <a:ext cx="265877" cy="3679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59" y="1919639"/>
            <a:ext cx="3578245" cy="10015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374500"/>
            <a:ext cx="3517165" cy="195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84" y="3751371"/>
            <a:ext cx="3312368" cy="12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125674" cy="575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82941" y="276750"/>
            <a:ext cx="437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생년월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1547664" y="2535915"/>
            <a:ext cx="0" cy="12079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72" y="2032301"/>
            <a:ext cx="2862529" cy="82063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직선 연결선 9"/>
          <p:cNvCxnSpPr/>
          <p:nvPr/>
        </p:nvCxnSpPr>
        <p:spPr>
          <a:xfrm flipH="1">
            <a:off x="3491880" y="1841947"/>
            <a:ext cx="648072" cy="19019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95" y="2298763"/>
            <a:ext cx="3720600" cy="49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53" y="2868362"/>
            <a:ext cx="4384035" cy="3584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218952"/>
            <a:ext cx="2862529" cy="81969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4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4071143" cy="569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4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성별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1403648" y="2060848"/>
            <a:ext cx="2847008" cy="212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17326"/>
            <a:ext cx="3528392" cy="999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33" y="2915253"/>
            <a:ext cx="3864456" cy="34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56993"/>
            <a:ext cx="4521890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6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" y="980728"/>
            <a:ext cx="4173176" cy="577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1916832"/>
            <a:ext cx="606640" cy="271073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196752"/>
            <a:ext cx="3306082" cy="93610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4798"/>
            <a:ext cx="3388918" cy="101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60466"/>
            <a:ext cx="4429263" cy="20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67049" y="904874"/>
            <a:ext cx="4788025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2683"/>
            <a:ext cx="4210730" cy="57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8360" y="27675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이메</a:t>
            </a:r>
            <a:r>
              <a:rPr lang="ko-KR" altLang="en-US" dirty="0" err="1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일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35896" y="2060848"/>
            <a:ext cx="936106" cy="25390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64" y="1268760"/>
            <a:ext cx="3469782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34" y="2852936"/>
            <a:ext cx="3618630" cy="167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1470025"/>
          </a:xfrm>
        </p:spPr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352839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가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나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회원가입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다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게시판 상세 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라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endParaRPr lang="en-US" altLang="ko-KR" sz="2400" dirty="0" smtClean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마</a:t>
            </a:r>
            <a:r>
              <a:rPr lang="en-US" altLang="ko-KR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. </a:t>
            </a:r>
            <a:r>
              <a:rPr lang="ko-KR" altLang="en-US" sz="2400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sz="2400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페이지 </a:t>
            </a:r>
            <a:r>
              <a:rPr lang="en-US" altLang="ko-KR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- </a:t>
            </a:r>
            <a:r>
              <a:rPr lang="ko-KR" altLang="en-US" sz="240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endParaRPr lang="ko-KR" altLang="en-US" sz="2400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7984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Team Members: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이찬양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이환상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박상아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5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8228" y="27675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휴대전화 번호로 인증하기 탭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15640"/>
            <a:ext cx="4009403" cy="58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187624" y="4653136"/>
            <a:ext cx="4009403" cy="64807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4525332" cy="147006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 flipH="1">
            <a:off x="5148064" y="4178989"/>
            <a:ext cx="144016" cy="47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3776" y="276750"/>
            <a:ext cx="391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유효성 검사 완료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061" y="1052736"/>
            <a:ext cx="4233880" cy="570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12" y="2204864"/>
            <a:ext cx="4570775" cy="13296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94462"/>
            <a:ext cx="2971800" cy="4095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372200" y="3534544"/>
            <a:ext cx="158034" cy="542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6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26777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맞는 정보 입력 시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7392"/>
            <a:ext cx="3907112" cy="480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76872"/>
            <a:ext cx="5133589" cy="343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83768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사용자 이름 출력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56" y="1196752"/>
            <a:ext cx="7025936" cy="241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372200" y="1304764"/>
            <a:ext cx="1387234" cy="2520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9080"/>
            <a:ext cx="7093652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6" y="4118694"/>
            <a:ext cx="7038560" cy="247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4764"/>
            <a:ext cx="7070179" cy="21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660232" y="3356992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게시물 작성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6777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71" y="1124744"/>
            <a:ext cx="587692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3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성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6" y="1124970"/>
            <a:ext cx="525988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385668"/>
            <a:ext cx="3030928" cy="8640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/>
        </p:spPr>
      </p:pic>
      <p:cxnSp>
        <p:nvCxnSpPr>
          <p:cNvPr id="10" name="직선 연결선 9"/>
          <p:cNvCxnSpPr>
            <a:endCxn id="9" idx="1"/>
          </p:cNvCxnSpPr>
          <p:nvPr/>
        </p:nvCxnSpPr>
        <p:spPr>
          <a:xfrm flipV="1">
            <a:off x="4183056" y="1817716"/>
            <a:ext cx="1757096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13" y="2348880"/>
            <a:ext cx="3562350" cy="13049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60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38401"/>
            <a:ext cx="5256584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4283968" y="1772816"/>
            <a:ext cx="1662361" cy="5760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474" y="1340768"/>
            <a:ext cx="3034680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29" y="2576310"/>
            <a:ext cx="34766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1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142491"/>
            <a:ext cx="60102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499992" y="4040216"/>
            <a:ext cx="1082128" cy="659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20" y="4369991"/>
            <a:ext cx="3030928" cy="86409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81300"/>
            <a:ext cx="33147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1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2677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60410"/>
            <a:ext cx="5038003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835696" y="4797152"/>
            <a:ext cx="3456384" cy="122413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3030928" cy="86940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24209"/>
            <a:ext cx="3667125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24743"/>
            <a:ext cx="4896543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907704" y="4787590"/>
            <a:ext cx="3271581" cy="12336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85" y="3933056"/>
            <a:ext cx="3030928" cy="85453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508" y="1844824"/>
            <a:ext cx="3951796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2188"/>
            <a:ext cx="4680519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516" y="267771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제목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1763688" y="4732208"/>
            <a:ext cx="3168351" cy="12890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3827763"/>
            <a:ext cx="3030928" cy="90444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1579637"/>
            <a:ext cx="4108629" cy="18265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27784" y="267771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작성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게시판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2" y="1124744"/>
            <a:ext cx="58674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763688" y="6093296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게시판 추가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4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추가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0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1772816"/>
            <a:ext cx="6056941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9753" y="272987"/>
            <a:ext cx="432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 확인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2420888"/>
            <a:ext cx="2376264" cy="4130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FF0000"/>
                </a:solidFill>
              </a:rPr>
              <a:t>내용 확인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55776" y="27298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내용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17" y="1340768"/>
            <a:ext cx="5924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47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5431" y="272987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게시물 목록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7"/>
            <a:ext cx="6552728" cy="496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444208" y="1412776"/>
            <a:ext cx="2376264" cy="48508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로그아웃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27298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로그아웃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213"/>
            <a:ext cx="7128792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8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279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Q &amp; 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1008909"/>
            <a:ext cx="2448272" cy="71824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6" y="1263155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976096" y="1727150"/>
            <a:ext cx="1656184" cy="6217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6761" y="267771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5" y="3212976"/>
            <a:ext cx="300037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02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17" y="1196752"/>
            <a:ext cx="2480519" cy="71187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1288"/>
            <a:ext cx="3267405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 flipV="1">
            <a:off x="3339765" y="1908622"/>
            <a:ext cx="1664283" cy="10163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6761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53" y="3087352"/>
            <a:ext cx="3932266" cy="11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6" y="1267885"/>
            <a:ext cx="3571097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723693" y="2852061"/>
            <a:ext cx="1872208" cy="50405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51721" y="267771"/>
            <a:ext cx="49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&amp;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비밀번호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일치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518" y="2564904"/>
            <a:ext cx="479111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8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43808" y="267771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로그인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버튼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97" y="1239986"/>
            <a:ext cx="3486387" cy="4680000"/>
          </a:xfrm>
          <a:prstGeom prst="rect">
            <a:avLst/>
          </a:prstGeom>
          <a:noFill/>
          <a:ln>
            <a:noFill/>
          </a:ln>
          <a:effectLst>
            <a:innerShdw blurRad="558800" dist="50800" dir="8100000">
              <a:prstClr val="black">
                <a:alpha val="4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932040" y="3501008"/>
            <a:ext cx="1872208" cy="58297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rgbClr val="FF0000"/>
                </a:solidFill>
              </a:rPr>
              <a:t>회원가입</a:t>
            </a:r>
            <a:r>
              <a:rPr lang="ko-KR" altLang="en-US" sz="1000" dirty="0" smtClean="0">
                <a:solidFill>
                  <a:srgbClr val="FF0000"/>
                </a:solidFill>
              </a:rPr>
              <a:t> 페이지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3282" y="26777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06" y="978904"/>
            <a:ext cx="4248472" cy="583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5023"/>
            <a:ext cx="4177456" cy="578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C:\박상아\zum hea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48672" y="267771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회원가</a:t>
            </a:r>
            <a:r>
              <a:rPr lang="ko-KR" altLang="en-US" dirty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입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 페이지 </a:t>
            </a:r>
            <a:r>
              <a:rPr lang="en-US" altLang="ko-KR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HY태백B" pitchFamily="18" charset="-127"/>
                <a:ea typeface="HY태백B" pitchFamily="18" charset="-127"/>
              </a:rPr>
              <a:t>아이디 유효성 검사</a:t>
            </a:r>
            <a:endParaRPr lang="ko-KR" altLang="en-US" dirty="0">
              <a:solidFill>
                <a:schemeClr val="bg1"/>
              </a:solidFill>
              <a:latin typeface="HY태백B" pitchFamily="18" charset="-127"/>
              <a:ea typeface="HY태백B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27984" y="904875"/>
            <a:ext cx="4716017" cy="5953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82986"/>
            <a:ext cx="4264919" cy="41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60" y="1772816"/>
            <a:ext cx="3576397" cy="10081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635896" y="1844824"/>
            <a:ext cx="649064" cy="2160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93" y="3847433"/>
            <a:ext cx="3600400" cy="112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3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282</Words>
  <Application>Microsoft Office PowerPoint</Application>
  <PresentationFormat>화면 슬라이드 쇼(4:3)</PresentationFormat>
  <Paragraphs>57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Project MUZ</vt:lpstr>
      <vt:lpstr>목록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MUZ</dc:title>
  <dc:creator>TJ</dc:creator>
  <cp:lastModifiedBy>TJ</cp:lastModifiedBy>
  <cp:revision>31</cp:revision>
  <dcterms:created xsi:type="dcterms:W3CDTF">2020-04-28T06:44:52Z</dcterms:created>
  <dcterms:modified xsi:type="dcterms:W3CDTF">2020-05-01T05:24:01Z</dcterms:modified>
</cp:coreProperties>
</file>