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5" r:id="rId13"/>
    <p:sldId id="266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94" autoAdjust="0"/>
  </p:normalViewPr>
  <p:slideViewPr>
    <p:cSldViewPr>
      <p:cViewPr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81CD-2FF6-4886-AA24-F0C80D5C4DFF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AED8-24B3-444E-9BEF-1679908F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9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81CD-2FF6-4886-AA24-F0C80D5C4DFF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AED8-24B3-444E-9BEF-1679908F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26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81CD-2FF6-4886-AA24-F0C80D5C4DFF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AED8-24B3-444E-9BEF-1679908F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95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81CD-2FF6-4886-AA24-F0C80D5C4DFF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AED8-24B3-444E-9BEF-1679908F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54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81CD-2FF6-4886-AA24-F0C80D5C4DFF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AED8-24B3-444E-9BEF-1679908F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84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81CD-2FF6-4886-AA24-F0C80D5C4DFF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AED8-24B3-444E-9BEF-1679908F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59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81CD-2FF6-4886-AA24-F0C80D5C4DFF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AED8-24B3-444E-9BEF-1679908F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71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81CD-2FF6-4886-AA24-F0C80D5C4DFF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AED8-24B3-444E-9BEF-1679908F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75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81CD-2FF6-4886-AA24-F0C80D5C4DFF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AED8-24B3-444E-9BEF-1679908F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17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81CD-2FF6-4886-AA24-F0C80D5C4DFF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AED8-24B3-444E-9BEF-1679908F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23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81CD-2FF6-4886-AA24-F0C80D5C4DFF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AED8-24B3-444E-9BEF-1679908F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57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981CD-2FF6-4886-AA24-F0C80D5C4DFF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5AED8-24B3-444E-9BEF-1679908F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08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Project MUZ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356992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홈페이지 </a:t>
            </a:r>
            <a:r>
              <a:rPr lang="en-US" altLang="ko-KR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ZUM </a:t>
            </a:r>
            <a:r>
              <a:rPr lang="ko-KR" altLang="en-US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참고</a:t>
            </a:r>
            <a:r>
              <a:rPr lang="en-US" altLang="ko-KR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)</a:t>
            </a:r>
            <a:endParaRPr lang="ko-KR" altLang="en-US" sz="2400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27984" y="6309320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Team Members: </a:t>
            </a:r>
            <a:r>
              <a:rPr lang="ko-KR" altLang="en-US" dirty="0" err="1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이찬양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이환상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박상아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87100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834" y="1196752"/>
            <a:ext cx="5943600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51920" y="26777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작성 페이지</a:t>
            </a: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3394144" y="4437112"/>
            <a:ext cx="1298178" cy="1648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233" y="3501008"/>
            <a:ext cx="3413939" cy="93610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8409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1141966"/>
            <a:ext cx="5886450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51920" y="26777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작성 페이지</a:t>
            </a: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3347864" y="4770562"/>
            <a:ext cx="1152128" cy="1178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238" y="3866116"/>
            <a:ext cx="3609558" cy="90444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98195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TJ\Desktop\마지막수정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1268760"/>
            <a:ext cx="7632847" cy="532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63888" y="26777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목록 페이지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2204864"/>
            <a:ext cx="720080" cy="369332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</a:t>
            </a:r>
            <a:r>
              <a:rPr lang="ko-KR" altLang="en-US" dirty="0"/>
              <a:t>릭</a:t>
            </a:r>
          </a:p>
        </p:txBody>
      </p:sp>
    </p:spTree>
    <p:extLst>
      <p:ext uri="{BB962C8B-B14F-4D97-AF65-F5344CB8AC3E}">
        <p14:creationId xmlns:p14="http://schemas.microsoft.com/office/powerpoint/2010/main" val="27342897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63888" y="26777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확</a:t>
            </a:r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인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페이지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1412776"/>
            <a:ext cx="61341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01232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63888" y="26777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확</a:t>
            </a:r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인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페이지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7173" name="Picture 5" descr="C:\Users\TJ\Desktop\마지막로그아웃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8" y="1124744"/>
            <a:ext cx="8821737" cy="558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00392" y="771413"/>
            <a:ext cx="720080" cy="369332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</a:t>
            </a:r>
            <a:r>
              <a:rPr lang="ko-KR" altLang="en-US" dirty="0"/>
              <a:t>릭</a:t>
            </a:r>
          </a:p>
        </p:txBody>
      </p:sp>
    </p:spTree>
    <p:extLst>
      <p:ext uri="{BB962C8B-B14F-4D97-AF65-F5344CB8AC3E}">
        <p14:creationId xmlns:p14="http://schemas.microsoft.com/office/powerpoint/2010/main" val="742524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63888" y="267771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로그아웃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페이지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2371725"/>
            <a:ext cx="8928993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81363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33282" y="267771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회원가</a:t>
            </a:r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입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페이지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06" y="908720"/>
            <a:ext cx="4248472" cy="583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5821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33282" y="267771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회원가</a:t>
            </a:r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입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페이지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055595"/>
            <a:ext cx="3524903" cy="552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/>
          <p:cNvCxnSpPr/>
          <p:nvPr/>
        </p:nvCxnSpPr>
        <p:spPr>
          <a:xfrm flipV="1">
            <a:off x="6012160" y="1618945"/>
            <a:ext cx="1224136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055594"/>
            <a:ext cx="2479352" cy="70201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24573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51920" y="26777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로그인 페이지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054575"/>
            <a:ext cx="2448272" cy="71824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797" y="1239986"/>
            <a:ext cx="3486387" cy="4680000"/>
          </a:xfrm>
          <a:prstGeom prst="rect">
            <a:avLst/>
          </a:prstGeom>
          <a:noFill/>
          <a:ln>
            <a:noFill/>
          </a:ln>
          <a:effectLst>
            <a:innerShdw blurRad="558800" dist="50800" dir="8100000">
              <a:prstClr val="black">
                <a:alpha val="4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연결선 2"/>
          <p:cNvCxnSpPr/>
          <p:nvPr/>
        </p:nvCxnSpPr>
        <p:spPr>
          <a:xfrm flipV="1">
            <a:off x="5580112" y="1772816"/>
            <a:ext cx="1296144" cy="576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202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51920" y="26777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로그인 페이지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666519"/>
            <a:ext cx="2480519" cy="71187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707" y="1268760"/>
            <a:ext cx="3267405" cy="46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연결선 2"/>
          <p:cNvCxnSpPr/>
          <p:nvPr/>
        </p:nvCxnSpPr>
        <p:spPr>
          <a:xfrm flipV="1">
            <a:off x="5580112" y="2384885"/>
            <a:ext cx="1368152" cy="5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619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51920" y="26777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로그인 페이지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063" y="1268760"/>
            <a:ext cx="3571097" cy="46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62914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63888" y="26777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목록 페이지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25" y="1844823"/>
            <a:ext cx="5841133" cy="363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9703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51920" y="26777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작성 페이지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171" y="1124744"/>
            <a:ext cx="5876925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58861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7" y="1158112"/>
            <a:ext cx="5876925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51920" y="26777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작성 페이지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09377" y="2104293"/>
            <a:ext cx="1730775" cy="329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294" y="1937802"/>
            <a:ext cx="3030928" cy="86409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직선 연결선 17"/>
          <p:cNvCxnSpPr/>
          <p:nvPr/>
        </p:nvCxnSpPr>
        <p:spPr>
          <a:xfrm>
            <a:off x="1463664" y="1795695"/>
            <a:ext cx="1524160" cy="574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64" y="802867"/>
            <a:ext cx="2706759" cy="99011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25" y="4725144"/>
            <a:ext cx="2705593" cy="10189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직선 연결선 21"/>
          <p:cNvCxnSpPr>
            <a:stCxn id="15" idx="0"/>
          </p:cNvCxnSpPr>
          <p:nvPr/>
        </p:nvCxnSpPr>
        <p:spPr>
          <a:xfrm flipV="1">
            <a:off x="1532622" y="4077073"/>
            <a:ext cx="1674541" cy="648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377" y="3468707"/>
            <a:ext cx="3115834" cy="94141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직선 연결선 23"/>
          <p:cNvCxnSpPr/>
          <p:nvPr/>
        </p:nvCxnSpPr>
        <p:spPr>
          <a:xfrm flipV="1">
            <a:off x="3589130" y="4410118"/>
            <a:ext cx="1298178" cy="1648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8861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53</Words>
  <Application>Microsoft Office PowerPoint</Application>
  <PresentationFormat>화면 슬라이드 쇼(4:3)</PresentationFormat>
  <Paragraphs>19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Project MUZ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MUZ</dc:title>
  <dc:creator>TJ</dc:creator>
  <cp:lastModifiedBy>TJ</cp:lastModifiedBy>
  <cp:revision>24</cp:revision>
  <dcterms:created xsi:type="dcterms:W3CDTF">2020-04-28T06:44:52Z</dcterms:created>
  <dcterms:modified xsi:type="dcterms:W3CDTF">2020-04-29T07:13:12Z</dcterms:modified>
</cp:coreProperties>
</file>