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284" r:id="rId7"/>
    <p:sldId id="257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77" r:id="rId21"/>
    <p:sldId id="278" r:id="rId22"/>
    <p:sldId id="295" r:id="rId23"/>
    <p:sldId id="296" r:id="rId24"/>
    <p:sldId id="297" r:id="rId25"/>
    <p:sldId id="285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6D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6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4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9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1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5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7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3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7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81CD-2FF6-4886-AA24-F0C80D5C4DFF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8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Project MUZ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홈페이지 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ZUM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참고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984" y="630932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Team Members: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이찬양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이환상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박상아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7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55976" y="904875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3" y="971964"/>
            <a:ext cx="4124008" cy="571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0" y="27675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34566" y="2074748"/>
            <a:ext cx="252028" cy="2021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223" y="1463642"/>
            <a:ext cx="3327927" cy="95724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99844"/>
            <a:ext cx="3672408" cy="22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80527"/>
            <a:ext cx="3146195" cy="101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355976" y="904875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8" y="1066998"/>
            <a:ext cx="4069068" cy="562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0" y="27675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563888" y="1860381"/>
            <a:ext cx="480150" cy="4579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80924"/>
            <a:ext cx="3606735" cy="103744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99945"/>
            <a:ext cx="4464495" cy="115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48" y="2976766"/>
            <a:ext cx="4657827" cy="34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355976" y="904875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13" y="1052736"/>
            <a:ext cx="4106166" cy="570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0" y="27675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74955" y="2492896"/>
            <a:ext cx="373249" cy="31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00" y="1484784"/>
            <a:ext cx="3638904" cy="104320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2996952"/>
            <a:ext cx="3499267" cy="99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3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1" y="1024703"/>
            <a:ext cx="4179383" cy="580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0" y="27675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39322" y="2492896"/>
            <a:ext cx="373249" cy="31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653" y="1412776"/>
            <a:ext cx="3746667" cy="10801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3456384" cy="118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7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25450"/>
            <a:ext cx="4104456" cy="570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3772" y="27675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이름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58051" y="2917064"/>
            <a:ext cx="265877" cy="3679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59" y="1919639"/>
            <a:ext cx="3578245" cy="100158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84" y="3374500"/>
            <a:ext cx="3517165" cy="19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84" y="3751371"/>
            <a:ext cx="3312368" cy="128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4125674" cy="575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1" y="276750"/>
            <a:ext cx="437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생년월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일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547664" y="2535915"/>
            <a:ext cx="0" cy="12079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2" y="2032301"/>
            <a:ext cx="2862529" cy="82063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 flipH="1">
            <a:off x="3491880" y="1841947"/>
            <a:ext cx="648072" cy="19019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95" y="2298763"/>
            <a:ext cx="3720600" cy="49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453" y="2868362"/>
            <a:ext cx="4384035" cy="358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18952"/>
            <a:ext cx="2862529" cy="81969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4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4071143" cy="569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3774" y="276750"/>
            <a:ext cx="391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성별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403648" y="2060848"/>
            <a:ext cx="2847008" cy="212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17326"/>
            <a:ext cx="3528392" cy="9990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33" y="2915253"/>
            <a:ext cx="3864456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3"/>
            <a:ext cx="4521890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6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0" y="980728"/>
            <a:ext cx="4173176" cy="577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8360" y="276750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이메</a:t>
            </a:r>
            <a:r>
              <a:rPr lang="ko-KR" altLang="en-US" dirty="0" err="1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일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35896" y="1916832"/>
            <a:ext cx="606640" cy="27107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96752"/>
            <a:ext cx="3306082" cy="93610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4798"/>
            <a:ext cx="3388918" cy="10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60466"/>
            <a:ext cx="4429263" cy="20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0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72683"/>
            <a:ext cx="4210730" cy="57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8360" y="276750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이메</a:t>
            </a:r>
            <a:r>
              <a:rPr lang="ko-KR" altLang="en-US" dirty="0" err="1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일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35896" y="2060848"/>
            <a:ext cx="936106" cy="25390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64" y="1268760"/>
            <a:ext cx="3469782" cy="10081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334" y="2852936"/>
            <a:ext cx="3618630" cy="167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98228" y="27675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휴대전화 번호로 인증하기 탭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15640"/>
            <a:ext cx="4009403" cy="58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187624" y="4653136"/>
            <a:ext cx="4009403" cy="6480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4525332" cy="147006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 flipH="1">
            <a:off x="5148064" y="4178989"/>
            <a:ext cx="144016" cy="474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2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2677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97" y="1239986"/>
            <a:ext cx="3486387" cy="4680000"/>
          </a:xfrm>
          <a:prstGeom prst="rect">
            <a:avLst/>
          </a:prstGeom>
          <a:noFill/>
          <a:ln>
            <a:noFill/>
          </a:ln>
          <a:effectLst>
            <a:innerShdw blurRad="558800" dist="50800" dir="8100000">
              <a:prstClr val="black">
                <a:alpha val="4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3776" y="276750"/>
            <a:ext cx="391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유효성 검사 완료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61" y="1052736"/>
            <a:ext cx="4233880" cy="570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1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3776" y="276750"/>
            <a:ext cx="391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유효성 검사 완료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61" y="1052736"/>
            <a:ext cx="4233880" cy="570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612" y="2204864"/>
            <a:ext cx="4570775" cy="13296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94462"/>
            <a:ext cx="2971800" cy="4095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6372200" y="3534544"/>
            <a:ext cx="158034" cy="54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267771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맞는 정보 입력 시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7392"/>
            <a:ext cx="3907112" cy="48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76872"/>
            <a:ext cx="5133589" cy="343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7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3768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목록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사용자 이름 출력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56" y="1196752"/>
            <a:ext cx="7025936" cy="241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372200" y="1304764"/>
            <a:ext cx="1387234" cy="2520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709365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40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목록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6" y="4118694"/>
            <a:ext cx="7038560" cy="247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4764"/>
            <a:ext cx="7070179" cy="21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660232" y="3356992"/>
            <a:ext cx="1872208" cy="50405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게시물 작성 페이지 이동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71" y="1124744"/>
            <a:ext cx="58769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3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작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성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6" y="1124970"/>
            <a:ext cx="525988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85668"/>
            <a:ext cx="3030928" cy="86409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</p:pic>
      <p:cxnSp>
        <p:nvCxnSpPr>
          <p:cNvPr id="10" name="직선 연결선 9"/>
          <p:cNvCxnSpPr>
            <a:endCxn id="9" idx="1"/>
          </p:cNvCxnSpPr>
          <p:nvPr/>
        </p:nvCxnSpPr>
        <p:spPr>
          <a:xfrm flipV="1">
            <a:off x="4183056" y="1817716"/>
            <a:ext cx="1757096" cy="2160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713" y="2348880"/>
            <a:ext cx="3562350" cy="13049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38401"/>
            <a:ext cx="5256584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작성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4283968" y="1772816"/>
            <a:ext cx="1662361" cy="5760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474" y="1340768"/>
            <a:ext cx="3034680" cy="86409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29" y="2576310"/>
            <a:ext cx="3476625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1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142491"/>
            <a:ext cx="60102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작성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499992" y="4040216"/>
            <a:ext cx="1082128" cy="6595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120" y="4369991"/>
            <a:ext cx="3030928" cy="86409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81300"/>
            <a:ext cx="33147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1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60410"/>
            <a:ext cx="5038003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작성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835696" y="4797152"/>
            <a:ext cx="3456384" cy="12241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3030928" cy="86940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24209"/>
            <a:ext cx="3667125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2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5" y="1008909"/>
            <a:ext cx="2448272" cy="71824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6" y="1263155"/>
            <a:ext cx="3486387" cy="4680000"/>
          </a:xfrm>
          <a:prstGeom prst="rect">
            <a:avLst/>
          </a:prstGeom>
          <a:noFill/>
          <a:ln>
            <a:noFill/>
          </a:ln>
          <a:effectLst>
            <a:innerShdw blurRad="558800" dist="50800" dir="8100000">
              <a:prstClr val="black">
                <a:alpha val="4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3976096" y="1727150"/>
            <a:ext cx="1656184" cy="6217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6761" y="267771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아이디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5" y="3212976"/>
            <a:ext cx="30003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0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124743"/>
            <a:ext cx="4896543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작성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907704" y="4787590"/>
            <a:ext cx="3271581" cy="12336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285" y="3933056"/>
            <a:ext cx="3030928" cy="85453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08" y="1844824"/>
            <a:ext cx="3951796" cy="18265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2188"/>
            <a:ext cx="4680519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작성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763688" y="4732208"/>
            <a:ext cx="3168351" cy="1289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3827763"/>
            <a:ext cx="3030928" cy="90444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1579637"/>
            <a:ext cx="4108629" cy="18265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27784" y="26777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작성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게시판 추가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2" y="1124744"/>
            <a:ext cx="58674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1763688" y="6093296"/>
            <a:ext cx="2376264" cy="41307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게시판 추가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056941" cy="3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5431" y="272987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목록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추가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0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772816"/>
            <a:ext cx="6056941" cy="3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9753" y="272987"/>
            <a:ext cx="432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목록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내용 확인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2420888"/>
            <a:ext cx="2376264" cy="41307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내용 확인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27298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목록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내용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17" y="1340768"/>
            <a:ext cx="59245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4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5431" y="27298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목록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로그아웃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7"/>
            <a:ext cx="6552728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444208" y="1412776"/>
            <a:ext cx="2376264" cy="48508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FF0000"/>
                </a:solidFill>
              </a:rPr>
              <a:t>로그아웃</a:t>
            </a:r>
            <a:r>
              <a:rPr lang="ko-KR" altLang="en-US" sz="1000" dirty="0" smtClean="0">
                <a:solidFill>
                  <a:srgbClr val="FF0000"/>
                </a:solidFill>
              </a:rPr>
              <a:t> 페이지 이동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7298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로그아웃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213"/>
            <a:ext cx="7128792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8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79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Q &amp; A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17" y="1196752"/>
            <a:ext cx="2480519" cy="71187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1288"/>
            <a:ext cx="3267405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3339765" y="1908622"/>
            <a:ext cx="1664283" cy="10163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6761" y="26777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53" y="3087352"/>
            <a:ext cx="3932266" cy="118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3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16" y="1267885"/>
            <a:ext cx="3571097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723693" y="2852061"/>
            <a:ext cx="1872208" cy="50405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51721" y="267771"/>
            <a:ext cx="49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아이디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&amp;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일치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518" y="2564904"/>
            <a:ext cx="479111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2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43808" y="26777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버튼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97" y="1239986"/>
            <a:ext cx="3486387" cy="4680000"/>
          </a:xfrm>
          <a:prstGeom prst="rect">
            <a:avLst/>
          </a:prstGeom>
          <a:noFill/>
          <a:ln>
            <a:noFill/>
          </a:ln>
          <a:effectLst>
            <a:innerShdw blurRad="558800" dist="50800" dir="8100000">
              <a:prstClr val="black">
                <a:alpha val="4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932040" y="3501008"/>
            <a:ext cx="1872208" cy="58297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FF0000"/>
                </a:solidFill>
              </a:rPr>
              <a:t>회원가입</a:t>
            </a:r>
            <a:r>
              <a:rPr lang="ko-KR" altLang="en-US" sz="1000" dirty="0" smtClean="0">
                <a:solidFill>
                  <a:srgbClr val="FF0000"/>
                </a:solidFill>
              </a:rPr>
              <a:t> 페이지 이동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3282" y="26777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06" y="978904"/>
            <a:ext cx="4248472" cy="583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05023"/>
            <a:ext cx="4177456" cy="578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8672" y="26777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아이디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904875"/>
            <a:ext cx="4716017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82986"/>
            <a:ext cx="4264919" cy="41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60" y="1772816"/>
            <a:ext cx="3576397" cy="10081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635896" y="1844824"/>
            <a:ext cx="649064" cy="2160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93" y="3847433"/>
            <a:ext cx="3600400" cy="112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3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55976" y="904875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0557"/>
            <a:ext cx="4143568" cy="575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8672" y="26777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아이디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35896" y="1484784"/>
            <a:ext cx="252028" cy="3669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83" y="1079214"/>
            <a:ext cx="3420379" cy="98163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204864"/>
            <a:ext cx="4159186" cy="272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7984" y="464384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81" y="2218792"/>
            <a:ext cx="4049174" cy="265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040" y="4988889"/>
            <a:ext cx="4648022" cy="166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8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241</Words>
  <Application>Microsoft Office PowerPoint</Application>
  <PresentationFormat>화면 슬라이드 쇼(4:3)</PresentationFormat>
  <Paragraphs>46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Project MUZ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MUZ</dc:title>
  <dc:creator>TJ</dc:creator>
  <cp:lastModifiedBy>TJ</cp:lastModifiedBy>
  <cp:revision>28</cp:revision>
  <dcterms:created xsi:type="dcterms:W3CDTF">2020-04-28T06:44:52Z</dcterms:created>
  <dcterms:modified xsi:type="dcterms:W3CDTF">2020-04-29T09:26:05Z</dcterms:modified>
</cp:coreProperties>
</file>