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.cloudinary.com/db64hvnzk/image/upload/c_scale,w_750,h_487/f_auto,q_auto/v1688035266/Flip_box_1703d2148.gif?_i=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639389"/>
          </a:xfrm>
        </p:spPr>
        <p:txBody>
          <a:bodyPr/>
          <a:lstStyle/>
          <a:p>
            <a:r>
              <a:rPr lang="en-US" b="1" dirty="0" smtClean="0"/>
              <a:t>Muhammad Farhan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84617"/>
            <a:ext cx="8915399" cy="1619045"/>
          </a:xfrm>
        </p:spPr>
        <p:txBody>
          <a:bodyPr>
            <a:normAutofit/>
          </a:bodyPr>
          <a:lstStyle/>
          <a:p>
            <a:r>
              <a:rPr lang="en-US" b="1" dirty="0" smtClean="0"/>
              <a:t>FULL Stack Web Developer</a:t>
            </a:r>
          </a:p>
          <a:p>
            <a:r>
              <a:rPr lang="en-US" b="1" dirty="0" smtClean="0"/>
              <a:t>MEAN/MERN Stack Developer</a:t>
            </a:r>
          </a:p>
          <a:p>
            <a:r>
              <a:rPr lang="en-US" b="1" dirty="0" smtClean="0"/>
              <a:t>Instructor at PNY Multan</a:t>
            </a:r>
          </a:p>
          <a:p>
            <a:r>
              <a:rPr lang="en-US" b="1" dirty="0" smtClean="0"/>
              <a:t>For </a:t>
            </a:r>
            <a:r>
              <a:rPr lang="en-US" b="1" dirty="0"/>
              <a:t>More Follow: </a:t>
            </a:r>
            <a:r>
              <a:rPr lang="en-US" b="1" dirty="0">
                <a:hlinkClick r:id="rId2"/>
              </a:rPr>
              <a:t>https://www.pnytrainings.com</a:t>
            </a:r>
            <a:r>
              <a:rPr lang="en-US" b="1" dirty="0" smtClean="0">
                <a:hlinkClick r:id="rId2"/>
              </a:rPr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6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A best way to animate objects for infinite time without using any other library or language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endParaRPr lang="en-US" dirty="0"/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animation-name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animation-duration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animation-delay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animation-iteration-count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animation-direction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animation-timing-function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 smtClean="0"/>
              <a:t>animation-fill-mode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-name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from {width: 100px;}</a:t>
            </a:r>
            <a:br>
              <a:rPr lang="en-US" dirty="0" smtClean="0"/>
            </a:br>
            <a:r>
              <a:rPr lang="en-US" dirty="0" smtClean="0"/>
              <a:t>  to {width: 200px;}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example {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  0%   {</a:t>
            </a:r>
            <a:r>
              <a:rPr lang="en-US" dirty="0" err="1"/>
              <a:t>background-color:red</a:t>
            </a:r>
            <a:r>
              <a:rPr lang="en-US" dirty="0"/>
              <a:t>; left:0px; top:0px;}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  25%  {</a:t>
            </a:r>
            <a:r>
              <a:rPr lang="en-US" dirty="0" err="1"/>
              <a:t>background-color:yellow</a:t>
            </a:r>
            <a:r>
              <a:rPr lang="en-US" dirty="0"/>
              <a:t>; left:200px; top:0px;}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  50%  {</a:t>
            </a:r>
            <a:r>
              <a:rPr lang="en-US" dirty="0" err="1"/>
              <a:t>background-color:blue</a:t>
            </a:r>
            <a:r>
              <a:rPr lang="en-US" dirty="0"/>
              <a:t>; left:200px; top:200px;}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  75%  {</a:t>
            </a:r>
            <a:r>
              <a:rPr lang="en-US" dirty="0" err="1"/>
              <a:t>background-color:green</a:t>
            </a:r>
            <a:r>
              <a:rPr lang="en-US" dirty="0"/>
              <a:t>; left:0px; top:200px;}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  100% {</a:t>
            </a:r>
            <a:r>
              <a:rPr lang="en-US" dirty="0" err="1"/>
              <a:t>background-color:red</a:t>
            </a:r>
            <a:r>
              <a:rPr lang="en-US" dirty="0"/>
              <a:t>; left:0px; top:0px;}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1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Animations Delay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 marL="685800" lvl="1">
              <a:lnSpc>
                <a:spcPct val="170000"/>
              </a:lnSpc>
            </a:pPr>
            <a:r>
              <a:rPr lang="en-US" dirty="0" smtClean="0"/>
              <a:t>How much delay/pause we want to add before animation start</a:t>
            </a:r>
            <a:br>
              <a:rPr lang="en-US" dirty="0" smtClean="0"/>
            </a:br>
            <a:r>
              <a:rPr lang="en-US" dirty="0" smtClean="0"/>
              <a:t>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animation-name:  </a:t>
            </a:r>
            <a:r>
              <a:rPr lang="en-US" dirty="0" err="1"/>
              <a:t>anim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  animation-duration: 4s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animation-delay: 2s;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Animations Iteration Count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 marL="685800" lvl="1">
              <a:lnSpc>
                <a:spcPct val="170000"/>
              </a:lnSpc>
            </a:pPr>
            <a:r>
              <a:rPr lang="en-US" dirty="0" smtClean="0"/>
              <a:t>Iteration count defines the loop value of an object can be 1 to infinite</a:t>
            </a:r>
            <a:br>
              <a:rPr lang="en-US" dirty="0" smtClean="0"/>
            </a:br>
            <a:r>
              <a:rPr lang="en-US" dirty="0" smtClean="0"/>
              <a:t>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animation-name:  </a:t>
            </a:r>
            <a:r>
              <a:rPr lang="en-US" dirty="0" err="1"/>
              <a:t>anim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  animation-duration: 4s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animation-delay: 2s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animation-iteration-count: infinite;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1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Animations Direction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 marL="685800" lvl="1">
              <a:lnSpc>
                <a:spcPct val="170000"/>
              </a:lnSpc>
            </a:pPr>
            <a:r>
              <a:rPr lang="en-US" dirty="0" smtClean="0"/>
              <a:t>In which direction we want to move the object (</a:t>
            </a:r>
            <a:r>
              <a:rPr lang="en-US" b="1" dirty="0" smtClean="0"/>
              <a:t>normal, reverse, alternate, </a:t>
            </a:r>
            <a:r>
              <a:rPr lang="en-US" b="1" dirty="0"/>
              <a:t>alternate-reverse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animation-name:  </a:t>
            </a:r>
            <a:r>
              <a:rPr lang="en-US" dirty="0" err="1"/>
              <a:t>anim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  animation-duration: 4s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animation-delay: 2s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animation-iteration-count: infinite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animation-direction: alternate;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Animations Time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 marL="685800" lvl="1">
              <a:lnSpc>
                <a:spcPct val="170000"/>
              </a:lnSpc>
            </a:pPr>
            <a:r>
              <a:rPr lang="en-US" dirty="0" smtClean="0"/>
              <a:t>Timing Function defines speed of animation (</a:t>
            </a:r>
            <a:r>
              <a:rPr lang="en-US" b="1" dirty="0" smtClean="0"/>
              <a:t>ease, ease-in, ease-out, ease-in-out, linear, </a:t>
            </a:r>
            <a:r>
              <a:rPr lang="en-US" b="1" dirty="0"/>
              <a:t>cubic-</a:t>
            </a:r>
            <a:r>
              <a:rPr lang="en-US" b="1" dirty="0" err="1"/>
              <a:t>bezier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animation-name:  </a:t>
            </a:r>
            <a:r>
              <a:rPr lang="en-US" dirty="0" err="1"/>
              <a:t>anim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  animation-duration: 4s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animation-timing-function</a:t>
            </a:r>
            <a:r>
              <a:rPr lang="en-US" dirty="0"/>
              <a:t>: linear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6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Animations </a:t>
            </a:r>
            <a:r>
              <a:rPr lang="en-US" b="1" dirty="0" smtClean="0"/>
              <a:t>F</a:t>
            </a:r>
            <a:r>
              <a:rPr lang="en-US" b="1" dirty="0" smtClean="0"/>
              <a:t>ill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 marL="685800" lvl="1">
              <a:lnSpc>
                <a:spcPct val="170000"/>
              </a:lnSpc>
            </a:pPr>
            <a:r>
              <a:rPr lang="en-US" dirty="0" smtClean="0"/>
              <a:t>Fill Mode specifies the position either its actual position or next (</a:t>
            </a:r>
            <a:r>
              <a:rPr lang="en-US" b="1" dirty="0" smtClean="0"/>
              <a:t>none, forwards, backwards, </a:t>
            </a:r>
            <a:r>
              <a:rPr lang="en-US" b="1" dirty="0"/>
              <a:t>both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animation-name:  </a:t>
            </a:r>
            <a:r>
              <a:rPr lang="en-US" dirty="0" err="1"/>
              <a:t>anim</a:t>
            </a:r>
            <a:r>
              <a:rPr lang="en-US" dirty="0"/>
              <a:t>-name;</a:t>
            </a:r>
            <a:br>
              <a:rPr lang="en-US" dirty="0"/>
            </a:br>
            <a:r>
              <a:rPr lang="en-US" dirty="0"/>
              <a:t>  animation-duration: 4s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animation-fill-mode: forwards;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7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CSS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360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CSS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2D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3D Animation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0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Transitions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Transitions applied on properties (keys)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Works with Pseudo Classes and Pseudo Elements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Apply effect only once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need to specify the property and time to take effect of the transition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div { transition: key/property, time }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1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continues….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2857"/>
            <a:ext cx="8915400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  transition-property: </a:t>
            </a:r>
            <a:r>
              <a:rPr lang="en-US" dirty="0" smtClean="0"/>
              <a:t>width; // single property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transition-property</a:t>
            </a:r>
            <a:r>
              <a:rPr lang="en-US" dirty="0"/>
              <a:t>: </a:t>
            </a:r>
            <a:r>
              <a:rPr lang="en-US" dirty="0" smtClean="0"/>
              <a:t>width height; </a:t>
            </a:r>
            <a:r>
              <a:rPr lang="en-US" dirty="0"/>
              <a:t>// </a:t>
            </a:r>
            <a:r>
              <a:rPr lang="en-US" dirty="0" smtClean="0"/>
              <a:t>multiple properties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 transition-property</a:t>
            </a:r>
            <a:r>
              <a:rPr lang="en-US" dirty="0"/>
              <a:t>: </a:t>
            </a:r>
            <a:r>
              <a:rPr lang="en-US" dirty="0" smtClean="0"/>
              <a:t>all; </a:t>
            </a:r>
            <a:r>
              <a:rPr lang="en-US" dirty="0"/>
              <a:t>// </a:t>
            </a:r>
            <a:r>
              <a:rPr lang="en-US" dirty="0" smtClean="0"/>
              <a:t>all </a:t>
            </a:r>
            <a:r>
              <a:rPr lang="en-US" dirty="0"/>
              <a:t>properties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transition-duration: 2s;</a:t>
            </a:r>
            <a:br>
              <a:rPr lang="en-US" dirty="0" smtClean="0"/>
            </a:br>
            <a:r>
              <a:rPr lang="en-US" dirty="0" smtClean="0"/>
              <a:t>  transition-timing-function: linear;</a:t>
            </a:r>
            <a:br>
              <a:rPr lang="en-US" dirty="0" smtClean="0"/>
            </a:br>
            <a:r>
              <a:rPr lang="en-US" dirty="0" smtClean="0"/>
              <a:t>  transition-delay: 1s;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transition</a:t>
            </a:r>
            <a:r>
              <a:rPr lang="en-US" dirty="0"/>
              <a:t>: width 2s linear 1s</a:t>
            </a:r>
            <a:r>
              <a:rPr lang="en-US" dirty="0" smtClean="0"/>
              <a:t>; // all in one statement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Timing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ease</a:t>
            </a:r>
            <a:r>
              <a:rPr lang="en-US" dirty="0"/>
              <a:t> 					- default action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linear</a:t>
            </a:r>
            <a:r>
              <a:rPr lang="en-US" dirty="0"/>
              <a:t> 					- apply with same speed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ease-in</a:t>
            </a:r>
            <a:r>
              <a:rPr lang="en-US" dirty="0"/>
              <a:t> 				</a:t>
            </a:r>
            <a:r>
              <a:rPr lang="en-US" dirty="0" smtClean="0"/>
              <a:t>        - </a:t>
            </a:r>
            <a:r>
              <a:rPr lang="en-US" dirty="0"/>
              <a:t>slow start and end fast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ease-out</a:t>
            </a:r>
            <a:r>
              <a:rPr lang="en-US" dirty="0"/>
              <a:t> 				</a:t>
            </a:r>
            <a:r>
              <a:rPr lang="en-US" dirty="0" smtClean="0"/>
              <a:t>- </a:t>
            </a:r>
            <a:r>
              <a:rPr lang="en-US" dirty="0"/>
              <a:t>start fast end slowly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ease-in-out</a:t>
            </a:r>
            <a:r>
              <a:rPr lang="en-US" dirty="0"/>
              <a:t> 			</a:t>
            </a:r>
            <a:r>
              <a:rPr lang="en-US" dirty="0" smtClean="0"/>
              <a:t>        - </a:t>
            </a:r>
            <a:r>
              <a:rPr lang="en-US" dirty="0"/>
              <a:t>start and end slowly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cubic-</a:t>
            </a:r>
            <a:r>
              <a:rPr lang="en-US" b="1" dirty="0" err="1"/>
              <a:t>bezier</a:t>
            </a:r>
            <a:r>
              <a:rPr lang="en-US" b="1" dirty="0"/>
              <a:t>(</a:t>
            </a:r>
            <a:r>
              <a:rPr lang="en-US" b="1" dirty="0" err="1"/>
              <a:t>n,n,n,n</a:t>
            </a:r>
            <a:r>
              <a:rPr lang="en-US" b="1" dirty="0"/>
              <a:t>)</a:t>
            </a:r>
            <a:r>
              <a:rPr lang="en-US" dirty="0"/>
              <a:t> 	</a:t>
            </a:r>
            <a:r>
              <a:rPr lang="en-US" dirty="0" smtClean="0"/>
              <a:t>        - </a:t>
            </a:r>
            <a:r>
              <a:rPr lang="en-US" dirty="0"/>
              <a:t>define custom values</a:t>
            </a:r>
          </a:p>
        </p:txBody>
      </p:sp>
    </p:spTree>
    <p:extLst>
      <p:ext uri="{BB962C8B-B14F-4D97-AF65-F5344CB8AC3E}">
        <p14:creationId xmlns:p14="http://schemas.microsoft.com/office/powerpoint/2010/main" val="3372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b="1" dirty="0"/>
              <a:t>Transition Timing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474"/>
            <a:ext cx="8915400" cy="551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smtClean="0"/>
              <a:t>box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width</a:t>
            </a:r>
            <a:r>
              <a:rPr lang="en-US" sz="1600" dirty="0"/>
              <a:t>: 100px;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height</a:t>
            </a:r>
            <a:r>
              <a:rPr lang="en-US" sz="1600" dirty="0"/>
              <a:t>: 100px;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background-color</a:t>
            </a:r>
            <a:r>
              <a:rPr lang="en-US" sz="1600" dirty="0"/>
              <a:t>: gray;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transition-property</a:t>
            </a:r>
            <a:r>
              <a:rPr lang="en-US" sz="1600" dirty="0"/>
              <a:t>: width;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transition-duration</a:t>
            </a:r>
            <a:r>
              <a:rPr lang="en-US" sz="1600" dirty="0"/>
              <a:t>: 2s;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b1 { transition-timing-function: ease; 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b2 { transition-timing-function: linear; 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b3 { transition-timing-function: ease-in; 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b4 { transition-timing-function: ease-out; 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b5 { transition-timing-function: ease-in-out; }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  <a:r>
              <a:rPr lang="en-US" sz="1600" dirty="0" err="1" smtClean="0"/>
              <a:t>box:hover</a:t>
            </a:r>
            <a:r>
              <a:rPr lang="en-US" sz="1600" dirty="0" smtClean="0"/>
              <a:t>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width: 200px;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2D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8"/>
            <a:ext cx="8915400" cy="544721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smtClean="0"/>
              <a:t>Using transform property we can achieve 2d animation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translate(x </a:t>
            </a:r>
            <a:r>
              <a:rPr lang="en-US" sz="1600" dirty="0" err="1" smtClean="0"/>
              <a:t>asix</a:t>
            </a:r>
            <a:r>
              <a:rPr lang="en-US" sz="1600" dirty="0" smtClean="0"/>
              <a:t>, y axis) </a:t>
            </a:r>
            <a:r>
              <a:rPr lang="en-US" sz="1600" dirty="0" smtClean="0">
                <a:sym typeface="Wingdings" panose="05000000000000000000" pitchFamily="2" charset="2"/>
              </a:rPr>
              <a:t> move object from actual position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 smtClean="0"/>
              <a:t>rotate(0 to 360 degree) </a:t>
            </a:r>
            <a:r>
              <a:rPr lang="en-US" sz="1600" dirty="0" smtClean="0">
                <a:sym typeface="Wingdings" panose="05000000000000000000" pitchFamily="2" charset="2"/>
              </a:rPr>
              <a:t> rotate object between given angle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scaleX</a:t>
            </a:r>
            <a:r>
              <a:rPr lang="en-US" sz="1600" dirty="0" smtClean="0"/>
              <a:t>(2) </a:t>
            </a: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 smtClean="0"/>
              <a:t> increases to 2 times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scaleY</a:t>
            </a:r>
            <a:r>
              <a:rPr lang="en-US" sz="1600" dirty="0" smtClean="0"/>
              <a:t>(2) </a:t>
            </a: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 smtClean="0"/>
              <a:t> </a:t>
            </a:r>
            <a:r>
              <a:rPr lang="en-US" sz="1600" dirty="0"/>
              <a:t>increases to 2 </a:t>
            </a:r>
            <a:r>
              <a:rPr lang="en-US" sz="1600" dirty="0" smtClean="0"/>
              <a:t>times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 smtClean="0"/>
              <a:t>scale(2, 2) </a:t>
            </a:r>
            <a:r>
              <a:rPr lang="en-US" sz="1600" dirty="0"/>
              <a:t>increases to 2 times </a:t>
            </a:r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skewX</a:t>
            </a:r>
            <a:r>
              <a:rPr lang="en-US" sz="1600" dirty="0" smtClean="0"/>
              <a:t>(0 to 360 degree) 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 err="1" smtClean="0"/>
              <a:t>skewY</a:t>
            </a:r>
            <a:r>
              <a:rPr lang="en-US" sz="1600" dirty="0"/>
              <a:t>(0 to 360 degree)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skew</a:t>
            </a:r>
            <a:r>
              <a:rPr lang="en-US" sz="1600" dirty="0"/>
              <a:t>(0 to 360 degree)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matrix(0, 0, 0, 0, 0, 0) </a:t>
            </a: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 smtClean="0"/>
              <a:t> matrix(scale(), skew(), skew(), scale(), translate(), translate())</a:t>
            </a:r>
          </a:p>
        </p:txBody>
      </p:sp>
    </p:spTree>
    <p:extLst>
      <p:ext uri="{BB962C8B-B14F-4D97-AF65-F5344CB8AC3E}">
        <p14:creationId xmlns:p14="http://schemas.microsoft.com/office/powerpoint/2010/main" val="38526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3D </a:t>
            </a:r>
            <a:r>
              <a:rPr lang="en-US" b="1" dirty="0"/>
              <a:t>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matrix3d(</a:t>
            </a:r>
            <a:r>
              <a:rPr lang="en-US" sz="1600" dirty="0" err="1" smtClean="0"/>
              <a:t>n,n,n,n,n,n,n,n,n,n,n,n,n,n,n,n</a:t>
            </a:r>
            <a:r>
              <a:rPr lang="en-US" sz="1600" dirty="0"/>
              <a:t>)	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translate3d(</a:t>
            </a:r>
            <a:r>
              <a:rPr lang="en-US" sz="1600" dirty="0" err="1" smtClean="0"/>
              <a:t>x,y,z</a:t>
            </a:r>
            <a:r>
              <a:rPr lang="en-US" sz="1600" dirty="0"/>
              <a:t>)	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err="1" smtClean="0"/>
              <a:t>translateZ</a:t>
            </a:r>
            <a:r>
              <a:rPr lang="en-US" sz="1600" dirty="0" smtClean="0"/>
              <a:t>(z</a:t>
            </a:r>
            <a:r>
              <a:rPr lang="en-US" sz="1600" dirty="0"/>
              <a:t>)	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scale3d(</a:t>
            </a:r>
            <a:r>
              <a:rPr lang="en-US" sz="1600" dirty="0" err="1" smtClean="0"/>
              <a:t>x,y,z</a:t>
            </a:r>
            <a:r>
              <a:rPr lang="en-US" sz="1600" dirty="0"/>
              <a:t>)	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err="1" smtClean="0"/>
              <a:t>scaleZ</a:t>
            </a:r>
            <a:r>
              <a:rPr lang="en-US" sz="1600" dirty="0" smtClean="0"/>
              <a:t>(z)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 rotate3d(</a:t>
            </a:r>
            <a:r>
              <a:rPr lang="en-US" sz="1600" dirty="0" err="1" smtClean="0"/>
              <a:t>x,y,z,angle</a:t>
            </a:r>
            <a:r>
              <a:rPr lang="en-US" sz="1600" dirty="0"/>
              <a:t>)	</a:t>
            </a:r>
          </a:p>
          <a:p>
            <a:pPr>
              <a:lnSpc>
                <a:spcPct val="200000"/>
              </a:lnSpc>
            </a:pPr>
            <a:r>
              <a:rPr lang="en-US" sz="1600" dirty="0" err="1"/>
              <a:t>rotateZ</a:t>
            </a:r>
            <a:r>
              <a:rPr lang="en-US" sz="1600" dirty="0"/>
              <a:t>(angle)	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perspective(n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0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3D Flip Box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Create Front Side of box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Create Back Side of box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https://res.cloudinary.com/db64hvnzk/image/upload/c_scale,w_750,h_487/f_auto,q_auto/v1688035266/Flip_box_1703d2148.gif?_</a:t>
            </a:r>
            <a:r>
              <a:rPr lang="en-US" dirty="0" smtClean="0">
                <a:hlinkClick r:id="rId2"/>
              </a:rPr>
              <a:t>i=AA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330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Muhammad Farhan</vt:lpstr>
      <vt:lpstr>CSS Animation</vt:lpstr>
      <vt:lpstr>CSS Transitions</vt:lpstr>
      <vt:lpstr>Transition continues….</vt:lpstr>
      <vt:lpstr>Transition Timing Function</vt:lpstr>
      <vt:lpstr>Transition Timing Function</vt:lpstr>
      <vt:lpstr>2D Animations</vt:lpstr>
      <vt:lpstr>3D Animations</vt:lpstr>
      <vt:lpstr>3D Flip Box Assignment</vt:lpstr>
      <vt:lpstr>CSS Animations</vt:lpstr>
      <vt:lpstr>CSS Animations</vt:lpstr>
      <vt:lpstr>CSS Animations Delay</vt:lpstr>
      <vt:lpstr>CSS Animations Iteration Count</vt:lpstr>
      <vt:lpstr>CSS Animations Direction</vt:lpstr>
      <vt:lpstr>CSS Animations Time Function</vt:lpstr>
      <vt:lpstr>CSS Animations Fill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?</dc:title>
  <dc:creator>Sher Ali Khan</dc:creator>
  <cp:lastModifiedBy>Sher Ali Khan</cp:lastModifiedBy>
  <cp:revision>39</cp:revision>
  <dcterms:created xsi:type="dcterms:W3CDTF">2023-11-02T08:52:54Z</dcterms:created>
  <dcterms:modified xsi:type="dcterms:W3CDTF">2023-11-04T17:05:57Z</dcterms:modified>
</cp:coreProperties>
</file>