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ravelia.com/post/laravel-9-bootstrap-auth-scaffolding-examp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:to(&#8216;link&#8217;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57867"/>
          </a:xfrm>
        </p:spPr>
        <p:txBody>
          <a:bodyPr/>
          <a:lstStyle/>
          <a:p>
            <a:r>
              <a:rPr lang="en-US" b="1" dirty="0"/>
              <a:t>Muhammad Farhan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18856"/>
            <a:ext cx="8825658" cy="1719943"/>
          </a:xfrm>
        </p:spPr>
        <p:txBody>
          <a:bodyPr>
            <a:normAutofit/>
          </a:bodyPr>
          <a:lstStyle/>
          <a:p>
            <a:r>
              <a:rPr lang="en-US" b="1" dirty="0"/>
              <a:t>Full Stack Web Developer</a:t>
            </a:r>
          </a:p>
          <a:p>
            <a:r>
              <a:rPr lang="en-US" b="1" dirty="0"/>
              <a:t>MEAN/MERN Stack Developer</a:t>
            </a:r>
          </a:p>
          <a:p>
            <a:r>
              <a:rPr lang="en-US" b="1" dirty="0"/>
              <a:t>Instructor at PNY Multan</a:t>
            </a:r>
          </a:p>
          <a:p>
            <a:r>
              <a:rPr lang="en-US" b="1" dirty="0"/>
              <a:t>For More Follow: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https://www.pnytrainings.com/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4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Blade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blade template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evaluate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Work with conditions</a:t>
            </a:r>
          </a:p>
          <a:p>
            <a:pPr>
              <a:lnSpc>
                <a:spcPct val="150000"/>
              </a:lnSpc>
            </a:pPr>
            <a:r>
              <a:rPr lang="en-US" dirty="0"/>
              <a:t>Loops 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 with Java Script</a:t>
            </a:r>
          </a:p>
        </p:txBody>
      </p:sp>
    </p:spTree>
    <p:extLst>
      <p:ext uri="{BB962C8B-B14F-4D97-AF65-F5344CB8AC3E}">
        <p14:creationId xmlns:p14="http://schemas.microsoft.com/office/powerpoint/2010/main" val="419960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middleware and how to use</a:t>
            </a:r>
          </a:p>
          <a:p>
            <a:pPr>
              <a:lnSpc>
                <a:spcPct val="150000"/>
              </a:lnSpc>
            </a:pPr>
            <a:r>
              <a:rPr lang="en-US" dirty="0"/>
              <a:t>App\Http\</a:t>
            </a:r>
            <a:r>
              <a:rPr lang="en-US" dirty="0" err="1"/>
              <a:t>Kernal.php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Global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Group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Route middleware</a:t>
            </a:r>
          </a:p>
        </p:txBody>
      </p:sp>
    </p:spTree>
    <p:extLst>
      <p:ext uri="{BB962C8B-B14F-4D97-AF65-F5344CB8AC3E}">
        <p14:creationId xmlns:p14="http://schemas.microsoft.com/office/powerpoint/2010/main" val="343924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configuration</a:t>
            </a:r>
          </a:p>
          <a:p>
            <a:r>
              <a:rPr lang="en-US" dirty="0"/>
              <a:t>Manipulate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model works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model </a:t>
            </a:r>
          </a:p>
          <a:p>
            <a:pPr>
              <a:lnSpc>
                <a:spcPct val="150000"/>
              </a:lnSpc>
            </a:pPr>
            <a:r>
              <a:rPr lang="en-US" dirty="0"/>
              <a:t>Use with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Sessions/ Flash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Store data in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Get data from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Delete data in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can use </a:t>
            </a:r>
            <a:r>
              <a:rPr lang="en-US" dirty="0" err="1"/>
              <a:t>Laravel</a:t>
            </a:r>
            <a:r>
              <a:rPr lang="en-US" dirty="0"/>
              <a:t> form as well as HTML form</a:t>
            </a:r>
          </a:p>
          <a:p>
            <a:pPr>
              <a:lnSpc>
                <a:spcPct val="150000"/>
              </a:lnSpc>
            </a:pPr>
            <a:r>
              <a:rPr lang="en-US" dirty="0"/>
              <a:t>Input types with form</a:t>
            </a:r>
          </a:p>
          <a:p>
            <a:pPr>
              <a:lnSpc>
                <a:spcPct val="150000"/>
              </a:lnSpc>
            </a:pPr>
            <a:r>
              <a:rPr lang="en-US" dirty="0"/>
              <a:t>Send data to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Validate form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File handling </a:t>
            </a:r>
          </a:p>
          <a:p>
            <a:r>
              <a:rPr lang="en-US" dirty="0"/>
              <a:t>$file = $request-&gt;file('image');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getClientOriginalName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getClientOriginalExtension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getRealPath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getSize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getMimeType</a:t>
            </a:r>
            <a:r>
              <a:rPr lang="en-US" dirty="0"/>
              <a:t>();</a:t>
            </a:r>
          </a:p>
          <a:p>
            <a:r>
              <a:rPr lang="en-US" dirty="0"/>
              <a:t>$file-&gt;move($</a:t>
            </a:r>
            <a:r>
              <a:rPr lang="en-US" dirty="0" err="1"/>
              <a:t>destinationPath</a:t>
            </a:r>
            <a:r>
              <a:rPr lang="en-US" dirty="0"/>
              <a:t>,$file-&gt;</a:t>
            </a:r>
            <a:r>
              <a:rPr lang="en-US" dirty="0" err="1"/>
              <a:t>getClientOriginalName</a:t>
            </a:r>
            <a:r>
              <a:rPr lang="en-US" dirty="0"/>
              <a:t>());</a:t>
            </a:r>
          </a:p>
          <a:p>
            <a:r>
              <a:rPr lang="en-US" dirty="0"/>
              <a:t>$</a:t>
            </a:r>
            <a:r>
              <a:rPr lang="en-US" dirty="0" err="1"/>
              <a:t>req</a:t>
            </a:r>
            <a:r>
              <a:rPr lang="en-US" dirty="0"/>
              <a:t>-&gt;file('image')-&gt;store('folder');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DB::table(‘</a:t>
            </a:r>
            <a:r>
              <a:rPr lang="en-US" dirty="0" err="1"/>
              <a:t>table_name</a:t>
            </a:r>
            <a:r>
              <a:rPr lang="en-US" dirty="0"/>
              <a:t>’)-&gt;get();</a:t>
            </a:r>
          </a:p>
          <a:p>
            <a:pPr>
              <a:lnSpc>
                <a:spcPct val="150000"/>
              </a:lnSpc>
            </a:pPr>
            <a:r>
              <a:rPr lang="en-US" dirty="0"/>
              <a:t>DB:</a:t>
            </a:r>
            <a:r>
              <a:rPr lang="en-US" dirty="0">
                <a:sym typeface="Wingdings" panose="05000000000000000000" pitchFamily="2" charset="2"/>
              </a:rPr>
              <a:t>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’)-&gt;save(data array);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’)-&gt;update(data array)-&gt;where(condition);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’)-&gt;delete()-&gt;where(condition); 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Aggregate Functions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Sum()/</a:t>
            </a:r>
            <a:r>
              <a:rPr lang="en-US" dirty="0" err="1">
                <a:sym typeface="Wingdings" panose="05000000000000000000" pitchFamily="2" charset="2"/>
              </a:rPr>
              <a:t>Avg</a:t>
            </a:r>
            <a:r>
              <a:rPr lang="en-US" dirty="0">
                <a:sym typeface="Wingdings" panose="05000000000000000000" pitchFamily="2" charset="2"/>
              </a:rPr>
              <a:t>()/Min()/Max()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pagination works</a:t>
            </a:r>
          </a:p>
          <a:p>
            <a:pPr>
              <a:lnSpc>
                <a:spcPct val="150000"/>
              </a:lnSpc>
            </a:pPr>
            <a:r>
              <a:rPr lang="en-US" dirty="0"/>
              <a:t>Fetch records and pass to view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Manipulate data with html table</a:t>
            </a:r>
          </a:p>
        </p:txBody>
      </p:sp>
    </p:spTree>
    <p:extLst>
      <p:ext uri="{BB962C8B-B14F-4D97-AF65-F5344CB8AC3E}">
        <p14:creationId xmlns:p14="http://schemas.microsoft.com/office/powerpoint/2010/main" val="359282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</a:t>
            </a:r>
            <a:r>
              <a:rPr lang="en-US" b="1" dirty="0" err="1"/>
              <a:t>Quries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JOIN’s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633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Laravel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5634"/>
            <a:ext cx="8825659" cy="3394166"/>
          </a:xfrm>
        </p:spPr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is a web application framework with expressive, elegant syntax.</a:t>
            </a:r>
          </a:p>
          <a:p>
            <a:r>
              <a:rPr lang="en-US" dirty="0"/>
              <a:t>Used for web apps and web API’s</a:t>
            </a:r>
          </a:p>
          <a:p>
            <a:r>
              <a:rPr lang="en-US" dirty="0"/>
              <a:t>Provide MVC Pattern ( Model / View / Controller )</a:t>
            </a:r>
          </a:p>
          <a:p>
            <a:r>
              <a:rPr lang="en-US" dirty="0"/>
              <a:t>Built in features and functions make it easy to use and learn</a:t>
            </a:r>
          </a:p>
          <a:p>
            <a:r>
              <a:rPr lang="en-US" dirty="0"/>
              <a:t>Well maintained documentation and huge support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migration is ?</a:t>
            </a:r>
          </a:p>
          <a:p>
            <a:pPr>
              <a:lnSpc>
                <a:spcPct val="150000"/>
              </a:lnSpc>
            </a:pPr>
            <a:r>
              <a:rPr lang="en-US" dirty="0"/>
              <a:t>Make tables with migrations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Execute migrations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make:migration</a:t>
            </a:r>
            <a:r>
              <a:rPr lang="en-US" dirty="0"/>
              <a:t> </a:t>
            </a:r>
            <a:r>
              <a:rPr lang="en-US" dirty="0" err="1"/>
              <a:t>create_test_table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migrate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Reset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migrate:reset</a:t>
            </a:r>
            <a:r>
              <a:rPr lang="en-US" dirty="0"/>
              <a:t> // remove all migrations</a:t>
            </a:r>
          </a:p>
          <a:p>
            <a:r>
              <a:rPr lang="en-US" dirty="0"/>
              <a:t>Roll back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// remove only latest migration</a:t>
            </a:r>
          </a:p>
          <a:p>
            <a:r>
              <a:rPr lang="en-US" dirty="0"/>
              <a:t>Roll back steps, refresh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--step 3 // remove nth migrations</a:t>
            </a:r>
          </a:p>
          <a:p>
            <a:r>
              <a:rPr lang="en-US" dirty="0"/>
              <a:t>Single file migration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migrate --path=/database/migrations/2020_09_21_141958_create_test_table.php</a:t>
            </a:r>
          </a:p>
        </p:txBody>
      </p:sp>
    </p:spTree>
    <p:extLst>
      <p:ext uri="{BB962C8B-B14F-4D97-AF65-F5344CB8AC3E}">
        <p14:creationId xmlns:p14="http://schemas.microsoft.com/office/powerpoint/2010/main" val="86898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Dummy Records (Seeds)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make:seeder</a:t>
            </a:r>
            <a:r>
              <a:rPr lang="en-US" dirty="0"/>
              <a:t> </a:t>
            </a:r>
            <a:r>
              <a:rPr lang="en-US" dirty="0" err="1"/>
              <a:t>userSeeder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Execute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db:seed</a:t>
            </a:r>
            <a:r>
              <a:rPr lang="en-US" dirty="0"/>
              <a:t> –class </a:t>
            </a:r>
            <a:r>
              <a:rPr lang="en-US" dirty="0" err="1"/>
              <a:t>userSeeder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will create dummy records as per your requirement</a:t>
            </a:r>
          </a:p>
        </p:txBody>
      </p:sp>
    </p:spTree>
    <p:extLst>
      <p:ext uri="{BB962C8B-B14F-4D97-AF65-F5344CB8AC3E}">
        <p14:creationId xmlns:p14="http://schemas.microsoft.com/office/powerpoint/2010/main" val="379329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Mutator</a:t>
            </a:r>
            <a:r>
              <a:rPr lang="en-US" b="1" dirty="0"/>
              <a:t>/</a:t>
            </a:r>
            <a:r>
              <a:rPr lang="en-US" b="1" dirty="0" err="1"/>
              <a:t>Accessors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mutator</a:t>
            </a:r>
            <a:r>
              <a:rPr lang="en-US" dirty="0"/>
              <a:t>/</a:t>
            </a:r>
            <a:r>
              <a:rPr lang="en-US" dirty="0" err="1"/>
              <a:t>accessor</a:t>
            </a:r>
            <a:r>
              <a:rPr lang="en-US" dirty="0"/>
              <a:t> ?</a:t>
            </a:r>
          </a:p>
          <a:p>
            <a:r>
              <a:rPr lang="en-US" dirty="0"/>
              <a:t>And how it works</a:t>
            </a:r>
          </a:p>
          <a:p>
            <a:r>
              <a:rPr lang="en-US" dirty="0"/>
              <a:t>We can actually manipulate fields </a:t>
            </a:r>
          </a:p>
          <a:p>
            <a:r>
              <a:rPr lang="en-US" dirty="0"/>
              <a:t>Public function </a:t>
            </a:r>
            <a:r>
              <a:rPr lang="en-US" dirty="0" err="1"/>
              <a:t>getNameAttribute</a:t>
            </a:r>
            <a:r>
              <a:rPr lang="en-US" dirty="0"/>
              <a:t>($name) { return $name; }</a:t>
            </a:r>
          </a:p>
          <a:p>
            <a:r>
              <a:rPr lang="en-US" dirty="0"/>
              <a:t>Public function </a:t>
            </a:r>
            <a:r>
              <a:rPr lang="en-US" dirty="0" err="1"/>
              <a:t>setNameAttribute</a:t>
            </a:r>
            <a:r>
              <a:rPr lang="en-US" dirty="0"/>
              <a:t>($name) { </a:t>
            </a:r>
            <a:br>
              <a:rPr lang="en-US" dirty="0"/>
            </a:br>
            <a:r>
              <a:rPr lang="en-US" dirty="0"/>
              <a:t>	$this-&gt;attributes[‘name’] = “some </a:t>
            </a:r>
            <a:r>
              <a:rPr lang="en-US" dirty="0" err="1"/>
              <a:t>value”.$name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One/Many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b="1" dirty="0"/>
              <a:t>One to one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only one record 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hasOne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hasOne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r>
              <a:rPr lang="en-US" b="1" dirty="0"/>
              <a:t>One to many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multiple records based on condition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hasMany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hasMany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91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an API</a:t>
            </a:r>
          </a:p>
          <a:p>
            <a:r>
              <a:rPr lang="en-US" dirty="0"/>
              <a:t>API Methods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4534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https://www.laravelia.com/post/laravel-9-bootstrap-auth-scaffolding-example</a:t>
            </a:r>
            <a:endParaRPr lang="en-US" dirty="0"/>
          </a:p>
          <a:p>
            <a:r>
              <a:rPr lang="en-US" dirty="0"/>
              <a:t>composer require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</a:t>
            </a:r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 –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&amp;&amp;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Protected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Protected/Private </a:t>
            </a:r>
            <a:r>
              <a:rPr lang="en-US" dirty="0" err="1"/>
              <a:t>api’s</a:t>
            </a:r>
            <a:r>
              <a:rPr lang="en-US" dirty="0"/>
              <a:t> requires a token to access them</a:t>
            </a:r>
          </a:p>
          <a:p>
            <a:r>
              <a:rPr lang="en-US" dirty="0" err="1"/>
              <a:t>Laravel</a:t>
            </a:r>
            <a:r>
              <a:rPr lang="en-US" dirty="0"/>
              <a:t> by default provide us technique to protect an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https://laravel.com/docs/10.x/sanctum</a:t>
            </a:r>
          </a:p>
        </p:txBody>
      </p:sp>
    </p:spTree>
    <p:extLst>
      <p:ext uri="{BB962C8B-B14F-4D97-AF65-F5344CB8AC3E}">
        <p14:creationId xmlns:p14="http://schemas.microsoft.com/office/powerpoint/2010/main" val="4030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need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811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 </a:t>
            </a:r>
          </a:p>
          <a:p>
            <a:pPr lvl="1"/>
            <a:r>
              <a:rPr lang="en-US" dirty="0"/>
              <a:t>https://git-scm.com/downloads</a:t>
            </a:r>
          </a:p>
          <a:p>
            <a:r>
              <a:rPr lang="en-US" dirty="0"/>
              <a:t>XAMPP for server configuration</a:t>
            </a:r>
          </a:p>
          <a:p>
            <a:pPr lvl="1"/>
            <a:r>
              <a:rPr lang="en-US" dirty="0">
                <a:hlinkClick r:id="rId2"/>
              </a:rPr>
              <a:t>https://www.apachefriends.org/</a:t>
            </a:r>
            <a:endParaRPr lang="en-US" dirty="0"/>
          </a:p>
          <a:p>
            <a:r>
              <a:rPr lang="en-US" dirty="0"/>
              <a:t>Composer ( </a:t>
            </a:r>
            <a:r>
              <a:rPr lang="en-US" dirty="0">
                <a:hlinkClick r:id="rId3"/>
              </a:rPr>
              <a:t>https://getcomposer.org/</a:t>
            </a:r>
            <a:r>
              <a:rPr lang="en-US" dirty="0"/>
              <a:t> )</a:t>
            </a:r>
          </a:p>
          <a:p>
            <a:r>
              <a:rPr lang="en-US" dirty="0" err="1"/>
              <a:t>Laravel</a:t>
            </a:r>
            <a:r>
              <a:rPr lang="en-US" dirty="0"/>
              <a:t> installer using composer </a:t>
            </a:r>
          </a:p>
          <a:p>
            <a:pPr lvl="1"/>
            <a:r>
              <a:rPr lang="en-US" dirty="0"/>
              <a:t>composer global require </a:t>
            </a:r>
            <a:r>
              <a:rPr lang="en-US" dirty="0" err="1"/>
              <a:t>laravel</a:t>
            </a:r>
            <a:r>
              <a:rPr lang="en-US" dirty="0"/>
              <a:t>/installer</a:t>
            </a:r>
          </a:p>
          <a:p>
            <a:r>
              <a:rPr lang="en-US" b="1" dirty="0"/>
              <a:t>Your first </a:t>
            </a:r>
            <a:r>
              <a:rPr lang="en-US" b="1" dirty="0" err="1"/>
              <a:t>Laravel</a:t>
            </a:r>
            <a:r>
              <a:rPr lang="en-US" b="1" dirty="0"/>
              <a:t> app</a:t>
            </a:r>
          </a:p>
          <a:p>
            <a:pPr lvl="1"/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example-app</a:t>
            </a:r>
          </a:p>
          <a:p>
            <a:pPr lvl="1"/>
            <a:r>
              <a:rPr lang="en-US" dirty="0" err="1"/>
              <a:t>laravel</a:t>
            </a:r>
            <a:r>
              <a:rPr lang="en-US" dirty="0"/>
              <a:t> new example-app</a:t>
            </a:r>
          </a:p>
          <a:p>
            <a:pPr lvl="1"/>
            <a:r>
              <a:rPr lang="en-US" dirty="0"/>
              <a:t>php artisan serve</a:t>
            </a:r>
          </a:p>
          <a:p>
            <a:pPr lvl="1"/>
            <a:r>
              <a:rPr lang="en-US" dirty="0"/>
              <a:t>composer update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About MVC ( model, view, controller)</a:t>
            </a:r>
          </a:p>
          <a:p>
            <a:r>
              <a:rPr lang="en-US" dirty="0"/>
              <a:t>Directory Structure of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Routing in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Components</a:t>
            </a:r>
          </a:p>
          <a:p>
            <a:r>
              <a:rPr lang="en-US" dirty="0"/>
              <a:t>Blade templates</a:t>
            </a:r>
          </a:p>
          <a:p>
            <a:r>
              <a:rPr lang="en-US" dirty="0"/>
              <a:t>Form Handling</a:t>
            </a:r>
          </a:p>
          <a:p>
            <a:r>
              <a:rPr lang="en-US" dirty="0"/>
              <a:t>Database Connections</a:t>
            </a:r>
          </a:p>
          <a:p>
            <a:r>
              <a:rPr lang="en-US" dirty="0"/>
              <a:t>Middleware's</a:t>
            </a:r>
          </a:p>
          <a:p>
            <a:r>
              <a:rPr lang="en-US" dirty="0" err="1"/>
              <a:t>Auth</a:t>
            </a:r>
            <a:r>
              <a:rPr lang="en-US" dirty="0"/>
              <a:t> and sessions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POST </a:t>
            </a:r>
            <a:r>
              <a:rPr lang="en-US" dirty="0">
                <a:sym typeface="Wingdings" panose="05000000000000000000" pitchFamily="2" charset="2"/>
              </a:rPr>
              <a:t> To manipulate Form values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GET </a:t>
            </a:r>
            <a:r>
              <a:rPr lang="en-US" dirty="0">
                <a:sym typeface="Wingdings" panose="05000000000000000000" pitchFamily="2" charset="2"/>
              </a:rPr>
              <a:t> Get any link from browser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MATCH </a:t>
            </a:r>
            <a:r>
              <a:rPr lang="en-US" dirty="0">
                <a:sym typeface="Wingdings" panose="05000000000000000000" pitchFamily="2" charset="2"/>
              </a:rPr>
              <a:t> Accept both get or post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PUT </a:t>
            </a:r>
            <a:r>
              <a:rPr lang="en-US" dirty="0">
                <a:sym typeface="Wingdings" panose="05000000000000000000" pitchFamily="2" charset="2"/>
              </a:rPr>
              <a:t> When we need to update data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DELETE </a:t>
            </a:r>
            <a:r>
              <a:rPr lang="en-US" dirty="0">
                <a:sym typeface="Wingdings" panose="05000000000000000000" pitchFamily="2" charset="2"/>
              </a:rPr>
              <a:t> When we need to delete data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ANY  To execute any route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8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for 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Make/User component</a:t>
            </a:r>
          </a:p>
          <a:p>
            <a:pPr>
              <a:lnSpc>
                <a:spcPct val="150000"/>
              </a:lnSpc>
            </a:pPr>
            <a:r>
              <a:rPr lang="en-US" dirty="0"/>
              <a:t>Pass parameters with components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make:component</a:t>
            </a:r>
            <a:r>
              <a:rPr lang="en-US" dirty="0"/>
              <a:t> </a:t>
            </a:r>
            <a:r>
              <a:rPr lang="en-US" dirty="0" err="1"/>
              <a:t>newComponent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&lt;x-</a:t>
            </a:r>
            <a:r>
              <a:rPr lang="en-US" dirty="0" err="1"/>
              <a:t>component_name</a:t>
            </a:r>
            <a:r>
              <a:rPr lang="en-US" dirty="0"/>
              <a:t>&gt; &lt;x-Header&gt;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&lt;x-Header </a:t>
            </a:r>
            <a:r>
              <a:rPr lang="en-US" dirty="0" err="1"/>
              <a:t>someVariable</a:t>
            </a:r>
            <a:r>
              <a:rPr lang="en-US" dirty="0"/>
              <a:t>=“value”&gt;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2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 a new controller add some functionality </a:t>
            </a:r>
          </a:p>
          <a:p>
            <a:pPr>
              <a:lnSpc>
                <a:spcPct val="150000"/>
              </a:lnSpc>
            </a:pPr>
            <a:r>
              <a:rPr lang="en-US" dirty="0"/>
              <a:t>Handle parameters in controller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newController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view</a:t>
            </a:r>
          </a:p>
          <a:p>
            <a:pPr>
              <a:lnSpc>
                <a:spcPct val="150000"/>
              </a:lnSpc>
            </a:pPr>
            <a:r>
              <a:rPr lang="en-US" dirty="0"/>
              <a:t>Pass data to view</a:t>
            </a:r>
          </a:p>
          <a:p>
            <a:pPr>
              <a:lnSpc>
                <a:spcPct val="150000"/>
              </a:lnSpc>
            </a:pPr>
            <a:r>
              <a:rPr lang="en-US" dirty="0"/>
              <a:t>Call view from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php artisan </a:t>
            </a:r>
            <a:r>
              <a:rPr lang="en-US" dirty="0" err="1"/>
              <a:t>make:view</a:t>
            </a:r>
            <a:r>
              <a:rPr lang="en-US" dirty="0"/>
              <a:t> </a:t>
            </a:r>
            <a:r>
              <a:rPr lang="en-US" dirty="0" err="1"/>
              <a:t>MyView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18923"/>
          </a:xfrm>
        </p:spPr>
        <p:txBody>
          <a:bodyPr>
            <a:normAutofit/>
          </a:bodyPr>
          <a:lstStyle/>
          <a:p>
            <a:r>
              <a:rPr lang="en-US" dirty="0"/>
              <a:t>What are the </a:t>
            </a:r>
            <a:r>
              <a:rPr lang="en-US" dirty="0" err="1"/>
              <a:t>url’s</a:t>
            </a:r>
            <a:r>
              <a:rPr lang="en-US" dirty="0"/>
              <a:t> and how it works</a:t>
            </a:r>
          </a:p>
          <a:p>
            <a:r>
              <a:rPr lang="en-US" dirty="0"/>
              <a:t>Current URL</a:t>
            </a:r>
          </a:p>
          <a:p>
            <a:pPr lvl="1"/>
            <a:r>
              <a:rPr lang="en-US" dirty="0"/>
              <a:t>URL::current()</a:t>
            </a:r>
          </a:p>
          <a:p>
            <a:r>
              <a:rPr lang="en-US" dirty="0"/>
              <a:t>Full URL</a:t>
            </a:r>
          </a:p>
          <a:p>
            <a:pPr lvl="1"/>
            <a:r>
              <a:rPr lang="en-US" dirty="0"/>
              <a:t>URL::full()</a:t>
            </a:r>
          </a:p>
          <a:p>
            <a:r>
              <a:rPr lang="en-US" dirty="0"/>
              <a:t>Next Page URL</a:t>
            </a:r>
          </a:p>
          <a:p>
            <a:pPr lvl="1"/>
            <a:r>
              <a:rPr lang="en-US" dirty="0">
                <a:hlinkClick r:id="rId2" action="ppaction://hlinkfile"/>
              </a:rPr>
              <a:t>URL::to(‘link’)</a:t>
            </a:r>
            <a:endParaRPr lang="en-US" dirty="0"/>
          </a:p>
          <a:p>
            <a:r>
              <a:rPr lang="en-US" dirty="0"/>
              <a:t>Previous Page URL</a:t>
            </a:r>
          </a:p>
          <a:p>
            <a:pPr lvl="1"/>
            <a:r>
              <a:rPr lang="en-US" dirty="0"/>
              <a:t>URL::previous()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7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854</TotalTime>
  <Words>908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 Boardroom</vt:lpstr>
      <vt:lpstr>Muhammad Farhan</vt:lpstr>
      <vt:lpstr>Why Laravel ?</vt:lpstr>
      <vt:lpstr>What we need ?</vt:lpstr>
      <vt:lpstr>What we will learn ?</vt:lpstr>
      <vt:lpstr>Routing</vt:lpstr>
      <vt:lpstr>Components</vt:lpstr>
      <vt:lpstr>Controllers</vt:lpstr>
      <vt:lpstr>Views</vt:lpstr>
      <vt:lpstr>URL</vt:lpstr>
      <vt:lpstr>Blade Templates</vt:lpstr>
      <vt:lpstr>Middleware</vt:lpstr>
      <vt:lpstr>Database Connection</vt:lpstr>
      <vt:lpstr>Model</vt:lpstr>
      <vt:lpstr>Sessions/ Flash Sessions</vt:lpstr>
      <vt:lpstr>Form Handling</vt:lpstr>
      <vt:lpstr>File Handling</vt:lpstr>
      <vt:lpstr>CRUD Operations</vt:lpstr>
      <vt:lpstr>Pagination</vt:lpstr>
      <vt:lpstr>More About Quries</vt:lpstr>
      <vt:lpstr>Migrations</vt:lpstr>
      <vt:lpstr>Migrations…..</vt:lpstr>
      <vt:lpstr>Adding Dummy Records (Seeds)</vt:lpstr>
      <vt:lpstr>Mutator/Accessors</vt:lpstr>
      <vt:lpstr>One to One/Many Relationship</vt:lpstr>
      <vt:lpstr>API’s</vt:lpstr>
      <vt:lpstr>Login Module</vt:lpstr>
      <vt:lpstr>Protected 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Farhan</dc:title>
  <dc:creator>Sher Ali Khan</dc:creator>
  <cp:lastModifiedBy>HP</cp:lastModifiedBy>
  <cp:revision>38</cp:revision>
  <dcterms:created xsi:type="dcterms:W3CDTF">2023-11-09T07:40:49Z</dcterms:created>
  <dcterms:modified xsi:type="dcterms:W3CDTF">2023-11-18T13:38:45Z</dcterms:modified>
</cp:coreProperties>
</file>