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pe.com/docs/payments/accept-a-payment-charges" TargetMode="External"/><Relationship Id="rId2" Type="http://schemas.openxmlformats.org/officeDocument/2006/relationships/hyperlink" Target="https://github.com/stripe/stripe-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ravelia.com/post/laravel-9-bootstrap-auth-scaffolding-examp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:to(&#8216;link&#8217;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57867"/>
          </a:xfrm>
        </p:spPr>
        <p:txBody>
          <a:bodyPr/>
          <a:lstStyle/>
          <a:p>
            <a:r>
              <a:rPr lang="en-US" b="1" dirty="0"/>
              <a:t>Muhammad Farhan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18856"/>
            <a:ext cx="8825658" cy="1719943"/>
          </a:xfrm>
        </p:spPr>
        <p:txBody>
          <a:bodyPr>
            <a:normAutofit/>
          </a:bodyPr>
          <a:lstStyle/>
          <a:p>
            <a:r>
              <a:rPr lang="en-US" b="1" dirty="0" smtClean="0"/>
              <a:t>Full </a:t>
            </a:r>
            <a:r>
              <a:rPr lang="en-US" b="1" dirty="0"/>
              <a:t>Stack Web Developer</a:t>
            </a:r>
          </a:p>
          <a:p>
            <a:r>
              <a:rPr lang="en-US" b="1" dirty="0"/>
              <a:t>MEAN/MERN Stack Developer</a:t>
            </a:r>
          </a:p>
          <a:p>
            <a:r>
              <a:rPr lang="en-US" b="1" dirty="0"/>
              <a:t>Instructor at PNY Multan</a:t>
            </a:r>
          </a:p>
          <a:p>
            <a:r>
              <a:rPr lang="en-US" b="1" dirty="0"/>
              <a:t>For More Follow: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https://www.pnytrainings.com/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4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Blade Templates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blade template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evaluate expressions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 with conditions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Loops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Integration with Java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Middleware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is middleware and how to use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make:middleware</a:t>
            </a:r>
            <a:r>
              <a:rPr lang="en-US" dirty="0" smtClean="0"/>
              <a:t> </a:t>
            </a:r>
            <a:r>
              <a:rPr lang="en-US" dirty="0" err="1" smtClean="0"/>
              <a:t>myMiddleware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App\Http\</a:t>
            </a:r>
            <a:r>
              <a:rPr lang="en-US" dirty="0" err="1" smtClean="0"/>
              <a:t>Kernal.php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Types of middleware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Global middleware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Group middleware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Route middleware</a:t>
            </a:r>
          </a:p>
        </p:txBody>
      </p:sp>
    </p:spTree>
    <p:extLst>
      <p:ext uri="{BB962C8B-B14F-4D97-AF65-F5344CB8AC3E}">
        <p14:creationId xmlns:p14="http://schemas.microsoft.com/office/powerpoint/2010/main" val="343924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configuration</a:t>
            </a:r>
          </a:p>
          <a:p>
            <a:r>
              <a:rPr lang="en-US" dirty="0" smtClean="0"/>
              <a:t>Manipulate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How model 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model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make:model</a:t>
            </a:r>
            <a:r>
              <a:rPr lang="en-US" dirty="0" smtClean="0"/>
              <a:t> </a:t>
            </a:r>
            <a:r>
              <a:rPr lang="en-US" dirty="0" err="1" smtClean="0"/>
              <a:t>myModel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with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Sessions/ </a:t>
            </a:r>
            <a:r>
              <a:rPr lang="en-US" b="1" dirty="0"/>
              <a:t>Flash </a:t>
            </a:r>
            <a:r>
              <a:rPr lang="en-US" b="1" dirty="0" smtClean="0"/>
              <a:t>Sessions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Flash session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Used to store data for a short time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session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Store data in session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Get data from session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Delete data in session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5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Cart using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2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github.com/stripe/stripe-php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stripe.com/docs/payments/accept-a-payment-charges</a:t>
            </a:r>
            <a:endParaRPr lang="en-US" dirty="0" smtClean="0"/>
          </a:p>
          <a:p>
            <a:r>
              <a:rPr lang="en-US" dirty="0"/>
              <a:t>Stripe\Stripe::</a:t>
            </a:r>
            <a:r>
              <a:rPr lang="en-US" dirty="0" err="1"/>
              <a:t>setApiKey</a:t>
            </a:r>
            <a:r>
              <a:rPr lang="en-US" dirty="0"/>
              <a:t>(</a:t>
            </a:r>
            <a:r>
              <a:rPr lang="en-US" dirty="0" err="1"/>
              <a:t>env</a:t>
            </a:r>
            <a:r>
              <a:rPr lang="en-US" dirty="0"/>
              <a:t>('STRIPE_SECRET</a:t>
            </a:r>
            <a:r>
              <a:rPr lang="en-US" dirty="0" smtClean="0"/>
              <a:t>'));</a:t>
            </a:r>
          </a:p>
          <a:p>
            <a:r>
              <a:rPr lang="en-US" dirty="0" smtClean="0"/>
              <a:t>$</a:t>
            </a:r>
            <a:r>
              <a:rPr lang="en-US" dirty="0"/>
              <a:t>charge = Stripe\Charge::create ([</a:t>
            </a:r>
          </a:p>
          <a:p>
            <a:r>
              <a:rPr lang="en-US" dirty="0"/>
              <a:t>                "amount" =&gt; 1 * 100,</a:t>
            </a:r>
          </a:p>
          <a:p>
            <a:r>
              <a:rPr lang="en-US" dirty="0"/>
              <a:t>                "currency" =&gt; "</a:t>
            </a:r>
            <a:r>
              <a:rPr lang="en-US" dirty="0" err="1"/>
              <a:t>usd</a:t>
            </a:r>
            <a:r>
              <a:rPr lang="en-US" dirty="0"/>
              <a:t>",</a:t>
            </a:r>
          </a:p>
          <a:p>
            <a:r>
              <a:rPr lang="en-US" dirty="0"/>
              <a:t>                'source' =&gt; '</a:t>
            </a:r>
            <a:r>
              <a:rPr lang="en-US" dirty="0" err="1"/>
              <a:t>tok_visa_debit</a:t>
            </a:r>
            <a:r>
              <a:rPr lang="en-US" dirty="0"/>
              <a:t>',</a:t>
            </a:r>
          </a:p>
          <a:p>
            <a:r>
              <a:rPr lang="en-US" dirty="0"/>
              <a:t>                "description" =&gt; "Test payment from itsolutionstuff.com." </a:t>
            </a:r>
          </a:p>
          <a:p>
            <a:r>
              <a:rPr lang="en-US" dirty="0"/>
              <a:t>        ]);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29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can use </a:t>
            </a:r>
            <a:r>
              <a:rPr lang="en-US" dirty="0" err="1" smtClean="0"/>
              <a:t>Laravel</a:t>
            </a:r>
            <a:r>
              <a:rPr lang="en-US" dirty="0" smtClean="0"/>
              <a:t> form as well as HTML 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Input types with 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Send data to controller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Validate form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File handling </a:t>
            </a:r>
          </a:p>
          <a:p>
            <a:r>
              <a:rPr lang="en-US" dirty="0"/>
              <a:t>$file = $request-&gt;file('image</a:t>
            </a:r>
            <a:r>
              <a:rPr lang="en-US" dirty="0" smtClean="0"/>
              <a:t>');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getClientOriginalName</a:t>
            </a:r>
            <a:r>
              <a:rPr lang="en-US" dirty="0" smtClean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getClientOriginalExtension</a:t>
            </a:r>
            <a:r>
              <a:rPr lang="en-US" dirty="0" smtClean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getRealPath</a:t>
            </a:r>
            <a:r>
              <a:rPr lang="en-US" dirty="0" smtClean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getSize</a:t>
            </a:r>
            <a:r>
              <a:rPr lang="en-US" dirty="0" smtClean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getMimeType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$file-&gt;move($</a:t>
            </a:r>
            <a:r>
              <a:rPr lang="en-US" dirty="0" err="1"/>
              <a:t>destinationPath</a:t>
            </a:r>
            <a:r>
              <a:rPr lang="en-US" dirty="0"/>
              <a:t>,$file-&gt;</a:t>
            </a:r>
            <a:r>
              <a:rPr lang="en-US" dirty="0" err="1"/>
              <a:t>getClientOriginalName</a:t>
            </a:r>
            <a:r>
              <a:rPr lang="en-US" dirty="0" smtClean="0"/>
              <a:t>());</a:t>
            </a:r>
          </a:p>
          <a:p>
            <a:r>
              <a:rPr lang="en-US" dirty="0"/>
              <a:t>$</a:t>
            </a:r>
            <a:r>
              <a:rPr lang="en-US" dirty="0" err="1" smtClean="0"/>
              <a:t>req</a:t>
            </a:r>
            <a:r>
              <a:rPr lang="en-US" dirty="0" smtClean="0"/>
              <a:t>-&gt;file</a:t>
            </a:r>
            <a:r>
              <a:rPr lang="en-US" dirty="0"/>
              <a:t>('image')-&gt;store('folder</a:t>
            </a:r>
            <a:r>
              <a:rPr lang="en-US" dirty="0" smtClean="0"/>
              <a:t>');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DB::table(‘</a:t>
            </a:r>
            <a:r>
              <a:rPr lang="en-US" dirty="0" err="1" smtClean="0"/>
              <a:t>table_name</a:t>
            </a:r>
            <a:r>
              <a:rPr lang="en-US" dirty="0" smtClean="0"/>
              <a:t>’)-&gt;get();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DB</a:t>
            </a:r>
            <a:r>
              <a:rPr lang="en-US" dirty="0"/>
              <a:t>:</a:t>
            </a:r>
            <a:r>
              <a:rPr lang="en-US" dirty="0">
                <a:sym typeface="Wingdings" panose="05000000000000000000" pitchFamily="2" charset="2"/>
              </a:rPr>
              <a:t>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’)-&gt;save(data array);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’)-&gt;update(data array)-&gt;where(condition);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’)-&gt;delete()-&gt;where(condition); 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Aggregate Functions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Sum()/</a:t>
            </a:r>
            <a:r>
              <a:rPr lang="en-US" dirty="0" err="1" smtClean="0">
                <a:sym typeface="Wingdings" panose="05000000000000000000" pitchFamily="2" charset="2"/>
              </a:rPr>
              <a:t>Avg</a:t>
            </a:r>
            <a:r>
              <a:rPr lang="en-US" dirty="0" smtClean="0">
                <a:sym typeface="Wingdings" panose="05000000000000000000" pitchFamily="2" charset="2"/>
              </a:rPr>
              <a:t>()/Min()/Max()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Pagination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How pagination works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DB::table(‘</a:t>
            </a:r>
            <a:r>
              <a:rPr lang="en-US" dirty="0" err="1" smtClean="0"/>
              <a:t>myTable</a:t>
            </a:r>
            <a:r>
              <a:rPr lang="en-US" dirty="0" smtClean="0"/>
              <a:t>’)-&gt;paginate(10);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Fetch records and pass to view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$data = </a:t>
            </a:r>
            <a:r>
              <a:rPr lang="en-US" dirty="0"/>
              <a:t>DB::table(‘</a:t>
            </a:r>
            <a:r>
              <a:rPr lang="en-US" dirty="0" err="1"/>
              <a:t>myTable</a:t>
            </a:r>
            <a:r>
              <a:rPr lang="en-US" dirty="0"/>
              <a:t>’)-&gt;paginate(10</a:t>
            </a:r>
            <a:r>
              <a:rPr lang="en-US" dirty="0" smtClean="0"/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view(‘</a:t>
            </a:r>
            <a:r>
              <a:rPr lang="en-US" dirty="0" err="1" smtClean="0"/>
              <a:t>myView</a:t>
            </a:r>
            <a:r>
              <a:rPr lang="en-US" dirty="0" smtClean="0"/>
              <a:t>’, $data);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Manipulate data with html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2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Laravel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5634"/>
            <a:ext cx="8825659" cy="3394166"/>
          </a:xfrm>
        </p:spPr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/>
              <a:t>is a web application framework with expressive, elegant syntax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web apps and web API’s</a:t>
            </a:r>
          </a:p>
          <a:p>
            <a:r>
              <a:rPr lang="en-US" dirty="0" smtClean="0"/>
              <a:t>Provide MVC Pattern ( Model / View / Controller )</a:t>
            </a:r>
          </a:p>
          <a:p>
            <a:r>
              <a:rPr lang="en-US" dirty="0" smtClean="0"/>
              <a:t>Built in features and functions make it easy to use and learn</a:t>
            </a:r>
          </a:p>
          <a:p>
            <a:r>
              <a:rPr lang="en-US" dirty="0" smtClean="0"/>
              <a:t>Well maintained documentation and huge support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Quries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JOIN’s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6333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Migrations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migration is 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 tables with migrations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Execute migrations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smtClean="0"/>
              <a:t>artisan </a:t>
            </a:r>
            <a:r>
              <a:rPr lang="en-US" dirty="0" err="1" smtClean="0"/>
              <a:t>make:migration</a:t>
            </a:r>
            <a:r>
              <a:rPr lang="en-US" dirty="0" smtClean="0"/>
              <a:t> </a:t>
            </a:r>
            <a:r>
              <a:rPr lang="en-US" dirty="0" err="1" smtClean="0"/>
              <a:t>create_test_table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migrate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Migrations…..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 smtClean="0"/>
              <a:t>Reset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 smtClean="0"/>
              <a:t>migrate:reset</a:t>
            </a:r>
            <a:r>
              <a:rPr lang="en-US" dirty="0" smtClean="0"/>
              <a:t> // remove all migrations</a:t>
            </a:r>
          </a:p>
          <a:p>
            <a:r>
              <a:rPr lang="en-US" dirty="0" smtClean="0"/>
              <a:t>Roll back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 smtClean="0"/>
              <a:t>migrate:rollback</a:t>
            </a:r>
            <a:r>
              <a:rPr lang="en-US" dirty="0" smtClean="0"/>
              <a:t> // remove only latest migration</a:t>
            </a:r>
          </a:p>
          <a:p>
            <a:r>
              <a:rPr lang="en-US" dirty="0" smtClean="0"/>
              <a:t>Roll back steps, refresh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--step </a:t>
            </a:r>
            <a:r>
              <a:rPr lang="en-US" dirty="0" smtClean="0"/>
              <a:t>3 // remove nth migrations</a:t>
            </a:r>
          </a:p>
          <a:p>
            <a:r>
              <a:rPr lang="en-US" dirty="0" smtClean="0"/>
              <a:t>Single file migration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migrate --path=/</a:t>
            </a:r>
            <a:r>
              <a:rPr lang="en-US" dirty="0" smtClean="0"/>
              <a:t>database/migrations/2020_09_21_141958_create_test_table.php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8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Dummy Records (Seeds)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Make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make:seeder</a:t>
            </a:r>
            <a:r>
              <a:rPr lang="en-US" dirty="0" smtClean="0"/>
              <a:t> </a:t>
            </a:r>
            <a:r>
              <a:rPr lang="en-US" dirty="0" err="1" smtClean="0"/>
              <a:t>userSeeder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Execute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db:seed</a:t>
            </a:r>
            <a:r>
              <a:rPr lang="en-US" dirty="0" smtClean="0"/>
              <a:t> –class </a:t>
            </a:r>
            <a:r>
              <a:rPr lang="en-US" dirty="0" err="1" smtClean="0"/>
              <a:t>userSeeder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will create dummy records as per your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9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Mutator</a:t>
            </a:r>
            <a:r>
              <a:rPr lang="en-US" b="1" dirty="0" smtClean="0"/>
              <a:t>/</a:t>
            </a:r>
            <a:r>
              <a:rPr lang="en-US" b="1" dirty="0" err="1" smtClean="0"/>
              <a:t>Accessors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mutator</a:t>
            </a:r>
            <a:r>
              <a:rPr lang="en-US" dirty="0" smtClean="0"/>
              <a:t>/</a:t>
            </a:r>
            <a:r>
              <a:rPr lang="en-US" dirty="0" err="1" smtClean="0"/>
              <a:t>accessor</a:t>
            </a:r>
            <a:r>
              <a:rPr lang="en-US" dirty="0" smtClean="0"/>
              <a:t> ?</a:t>
            </a:r>
          </a:p>
          <a:p>
            <a:r>
              <a:rPr lang="en-US" dirty="0" smtClean="0"/>
              <a:t>And how it works</a:t>
            </a:r>
          </a:p>
          <a:p>
            <a:r>
              <a:rPr lang="en-US" dirty="0" smtClean="0"/>
              <a:t>We can actually manipulate fields </a:t>
            </a:r>
          </a:p>
          <a:p>
            <a:r>
              <a:rPr lang="en-US" dirty="0" smtClean="0"/>
              <a:t>Public function </a:t>
            </a:r>
            <a:r>
              <a:rPr lang="en-US" dirty="0" err="1" smtClean="0"/>
              <a:t>getNameAttribute</a:t>
            </a:r>
            <a:r>
              <a:rPr lang="en-US" dirty="0" smtClean="0"/>
              <a:t>($name) { return $name; }</a:t>
            </a:r>
          </a:p>
          <a:p>
            <a:r>
              <a:rPr lang="en-US" dirty="0" smtClean="0"/>
              <a:t>Public function </a:t>
            </a:r>
            <a:r>
              <a:rPr lang="en-US" dirty="0" err="1" smtClean="0"/>
              <a:t>setNameAttribute</a:t>
            </a:r>
            <a:r>
              <a:rPr lang="en-US" dirty="0" smtClean="0"/>
              <a:t>($name) { </a:t>
            </a:r>
            <a:br>
              <a:rPr lang="en-US" dirty="0" smtClean="0"/>
            </a:br>
            <a:r>
              <a:rPr lang="en-US" dirty="0" smtClean="0"/>
              <a:t>	$this-&gt;attributes[‘name’] = “some </a:t>
            </a:r>
            <a:r>
              <a:rPr lang="en-US" dirty="0" err="1" smtClean="0"/>
              <a:t>value”.$name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9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to One/Many Relationship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b="1" dirty="0" smtClean="0"/>
              <a:t>One to one relation</a:t>
            </a:r>
          </a:p>
          <a:p>
            <a:pPr lvl="1"/>
            <a:r>
              <a:rPr lang="en-US" dirty="0" smtClean="0"/>
              <a:t>Relate two tables with unique id or column</a:t>
            </a:r>
          </a:p>
          <a:p>
            <a:pPr lvl="1"/>
            <a:r>
              <a:rPr lang="en-US" dirty="0" smtClean="0"/>
              <a:t>Returns only one record </a:t>
            </a:r>
          </a:p>
          <a:p>
            <a:pPr lvl="1"/>
            <a:r>
              <a:rPr lang="en-US" dirty="0" smtClean="0"/>
              <a:t>$this-&gt;</a:t>
            </a:r>
            <a:r>
              <a:rPr lang="en-US" dirty="0" err="1" smtClean="0"/>
              <a:t>hasOne</a:t>
            </a:r>
            <a:r>
              <a:rPr lang="en-US" dirty="0" smtClean="0"/>
              <a:t>(‘App\Model\User’)</a:t>
            </a:r>
          </a:p>
          <a:p>
            <a:pPr lvl="1"/>
            <a:r>
              <a:rPr lang="en-US" dirty="0" smtClean="0"/>
              <a:t>User::find(1)-&gt;</a:t>
            </a:r>
            <a:r>
              <a:rPr lang="en-US" dirty="0" err="1" smtClean="0"/>
              <a:t>hasOne</a:t>
            </a:r>
            <a:r>
              <a:rPr lang="en-US" dirty="0" smtClean="0"/>
              <a:t>();</a:t>
            </a:r>
          </a:p>
          <a:p>
            <a:pPr lvl="1"/>
            <a:endParaRPr lang="en-US" dirty="0"/>
          </a:p>
          <a:p>
            <a:r>
              <a:rPr lang="en-US" b="1" dirty="0" smtClean="0"/>
              <a:t>One to many relation</a:t>
            </a:r>
          </a:p>
          <a:p>
            <a:pPr lvl="1"/>
            <a:r>
              <a:rPr lang="en-US" dirty="0" smtClean="0"/>
              <a:t>Relate two tables with unique id or column</a:t>
            </a:r>
          </a:p>
          <a:p>
            <a:pPr lvl="1"/>
            <a:r>
              <a:rPr lang="en-US" dirty="0" smtClean="0"/>
              <a:t>Returns multiple records based on condition</a:t>
            </a:r>
          </a:p>
          <a:p>
            <a:pPr lvl="1"/>
            <a:r>
              <a:rPr lang="en-US" dirty="0"/>
              <a:t>$this-&gt;</a:t>
            </a:r>
            <a:r>
              <a:rPr lang="en-US" dirty="0" err="1" smtClean="0"/>
              <a:t>hasMany</a:t>
            </a:r>
            <a:r>
              <a:rPr lang="en-US" dirty="0" smtClean="0"/>
              <a:t>(‘</a:t>
            </a:r>
            <a:r>
              <a:rPr lang="en-US" dirty="0"/>
              <a:t>App\Model\User</a:t>
            </a:r>
            <a:r>
              <a:rPr lang="en-US" dirty="0" smtClean="0"/>
              <a:t>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 smtClean="0"/>
              <a:t>hasMany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API’s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make an API</a:t>
            </a:r>
          </a:p>
          <a:p>
            <a:r>
              <a:rPr lang="en-US" dirty="0" smtClean="0"/>
              <a:t>API Methods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4534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www.laravelia.com/post/laravel-9-bootstrap-auth-scaffolding-example</a:t>
            </a:r>
            <a:endParaRPr lang="en-US" dirty="0" smtClean="0"/>
          </a:p>
          <a:p>
            <a:r>
              <a:rPr lang="en-US" dirty="0"/>
              <a:t>composer require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ui</a:t>
            </a:r>
            <a:endParaRPr lang="en-US" dirty="0" smtClean="0"/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</a:t>
            </a:r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 </a:t>
            </a:r>
            <a:r>
              <a:rPr lang="en-US" dirty="0" smtClean="0"/>
              <a:t>–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err="1"/>
              <a:t>npm</a:t>
            </a:r>
            <a:r>
              <a:rPr lang="en-US" dirty="0"/>
              <a:t> install &amp;&amp; 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smtClean="0"/>
              <a:t>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Protected API’s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Protected/Private </a:t>
            </a:r>
            <a:r>
              <a:rPr lang="en-US" dirty="0" err="1" smtClean="0"/>
              <a:t>api’s</a:t>
            </a:r>
            <a:r>
              <a:rPr lang="en-US" dirty="0" smtClean="0"/>
              <a:t> requires a token to access them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by default provide us technique to protect an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://laravel.com/docs/10.x/sanctum</a:t>
            </a:r>
          </a:p>
        </p:txBody>
      </p:sp>
    </p:spTree>
    <p:extLst>
      <p:ext uri="{BB962C8B-B14F-4D97-AF65-F5344CB8AC3E}">
        <p14:creationId xmlns:p14="http://schemas.microsoft.com/office/powerpoint/2010/main" val="4030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need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for server configuration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://www.apachefriends.org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Composer (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://getcomposer.org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git-scm.com/downloads</a:t>
            </a:r>
            <a:r>
              <a:rPr lang="en-US" dirty="0" smtClean="0"/>
              <a:t> )</a:t>
            </a:r>
          </a:p>
          <a:p>
            <a:r>
              <a:rPr lang="en-US" b="1" dirty="0" smtClean="0"/>
              <a:t>Your </a:t>
            </a:r>
            <a:r>
              <a:rPr lang="en-US" b="1" dirty="0" smtClean="0"/>
              <a:t>first </a:t>
            </a:r>
            <a:r>
              <a:rPr lang="en-US" b="1" dirty="0" err="1" smtClean="0"/>
              <a:t>Laravel</a:t>
            </a:r>
            <a:r>
              <a:rPr lang="en-US" b="1" dirty="0" smtClean="0"/>
              <a:t> app</a:t>
            </a:r>
          </a:p>
          <a:p>
            <a:pPr lvl="1"/>
            <a:r>
              <a:rPr lang="en-US" dirty="0"/>
              <a:t>composer create-project </a:t>
            </a:r>
            <a:r>
              <a:rPr lang="en-US" dirty="0" err="1" smtClean="0"/>
              <a:t>laravel</a:t>
            </a:r>
            <a:r>
              <a:rPr lang="en-US" dirty="0" smtClean="0"/>
              <a:t>/laravel:10.0^ </a:t>
            </a:r>
            <a:r>
              <a:rPr lang="en-US" dirty="0" smtClean="0"/>
              <a:t>example-app</a:t>
            </a:r>
          </a:p>
          <a:p>
            <a:pPr lvl="1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new example-app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serve</a:t>
            </a:r>
          </a:p>
        </p:txBody>
      </p:sp>
    </p:spTree>
    <p:extLst>
      <p:ext uri="{BB962C8B-B14F-4D97-AF65-F5344CB8AC3E}">
        <p14:creationId xmlns:p14="http://schemas.microsoft.com/office/powerpoint/2010/main" val="22209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will learn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 smtClean="0"/>
              <a:t>About MVC ( model, view, controller)</a:t>
            </a:r>
          </a:p>
          <a:p>
            <a:r>
              <a:rPr lang="en-US" dirty="0" smtClean="0"/>
              <a:t>Directory Structure of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smtClean="0"/>
              <a:t>Routing in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Blade templates</a:t>
            </a:r>
          </a:p>
          <a:p>
            <a:r>
              <a:rPr lang="en-US" dirty="0" smtClean="0"/>
              <a:t>Form Handling</a:t>
            </a:r>
          </a:p>
          <a:p>
            <a:r>
              <a:rPr lang="en-US" dirty="0" smtClean="0"/>
              <a:t>Database Connections</a:t>
            </a:r>
          </a:p>
          <a:p>
            <a:r>
              <a:rPr lang="en-US" dirty="0" smtClean="0"/>
              <a:t>Middleware's</a:t>
            </a:r>
          </a:p>
          <a:p>
            <a:r>
              <a:rPr lang="en-US" dirty="0" err="1" smtClean="0"/>
              <a:t>Auth</a:t>
            </a:r>
            <a:r>
              <a:rPr lang="en-US" dirty="0" smtClean="0"/>
              <a:t> and sessions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POST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MATCH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8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for reusability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Make/User component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 parameters with components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make:component</a:t>
            </a:r>
            <a:r>
              <a:rPr lang="en-US" dirty="0" smtClean="0"/>
              <a:t> </a:t>
            </a:r>
            <a:r>
              <a:rPr lang="en-US" dirty="0" err="1" smtClean="0"/>
              <a:t>newComponent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&lt;x-</a:t>
            </a:r>
            <a:r>
              <a:rPr lang="en-US" dirty="0" err="1" smtClean="0"/>
              <a:t>component_name</a:t>
            </a:r>
            <a:r>
              <a:rPr lang="en-US" dirty="0" smtClean="0"/>
              <a:t>&gt; &lt;x-Header&gt;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&lt;x-Header </a:t>
            </a:r>
            <a:r>
              <a:rPr lang="en-US" dirty="0" err="1" smtClean="0"/>
              <a:t>someVariable</a:t>
            </a:r>
            <a:r>
              <a:rPr lang="en-US" dirty="0" smtClean="0"/>
              <a:t>=“value”&gt;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2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Controllers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Add a new controller add some functionality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Handle parameters in controller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make:controller</a:t>
            </a:r>
            <a:r>
              <a:rPr lang="en-US" dirty="0" smtClean="0"/>
              <a:t> </a:t>
            </a:r>
            <a:r>
              <a:rPr lang="en-US" dirty="0" err="1" smtClean="0"/>
              <a:t>newController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Create a view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make:view</a:t>
            </a:r>
            <a:r>
              <a:rPr lang="en-US" dirty="0" smtClean="0"/>
              <a:t> </a:t>
            </a:r>
            <a:r>
              <a:rPr lang="en-US" dirty="0" err="1" smtClean="0"/>
              <a:t>myView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Pass data to 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Call view from controller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18923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 </a:t>
            </a:r>
            <a:r>
              <a:rPr lang="en-US" dirty="0" err="1" smtClean="0"/>
              <a:t>url’s</a:t>
            </a:r>
            <a:r>
              <a:rPr lang="en-US" dirty="0" smtClean="0"/>
              <a:t> and how it works</a:t>
            </a:r>
          </a:p>
          <a:p>
            <a:r>
              <a:rPr lang="en-US" dirty="0" smtClean="0"/>
              <a:t>Current URL</a:t>
            </a:r>
          </a:p>
          <a:p>
            <a:pPr lvl="1"/>
            <a:r>
              <a:rPr lang="en-US" dirty="0" smtClean="0"/>
              <a:t>URL::current()</a:t>
            </a:r>
          </a:p>
          <a:p>
            <a:r>
              <a:rPr lang="en-US" dirty="0" smtClean="0"/>
              <a:t>Full URL</a:t>
            </a:r>
          </a:p>
          <a:p>
            <a:pPr lvl="1"/>
            <a:r>
              <a:rPr lang="en-US" dirty="0" smtClean="0"/>
              <a:t>URL::full()</a:t>
            </a:r>
          </a:p>
          <a:p>
            <a:r>
              <a:rPr lang="en-US" dirty="0" smtClean="0"/>
              <a:t>Next Page URL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URL::to(‘link’)</a:t>
            </a:r>
            <a:endParaRPr lang="en-US" dirty="0"/>
          </a:p>
          <a:p>
            <a:r>
              <a:rPr lang="en-US" dirty="0" smtClean="0"/>
              <a:t>Previous Page URL</a:t>
            </a:r>
          </a:p>
          <a:p>
            <a:pPr lvl="1"/>
            <a:r>
              <a:rPr lang="en-US" dirty="0" smtClean="0"/>
              <a:t>URL::previous()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7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780</TotalTime>
  <Words>793</Words>
  <Application>Microsoft Office PowerPoint</Application>
  <PresentationFormat>Widescreen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</vt:lpstr>
      <vt:lpstr>Wingdings 3</vt:lpstr>
      <vt:lpstr>Ion Boardroom</vt:lpstr>
      <vt:lpstr>Muhammad Farhan</vt:lpstr>
      <vt:lpstr>Why Laravel ?</vt:lpstr>
      <vt:lpstr>What we need ?</vt:lpstr>
      <vt:lpstr>What we will learn ?</vt:lpstr>
      <vt:lpstr>Routing</vt:lpstr>
      <vt:lpstr>Components</vt:lpstr>
      <vt:lpstr>Controllers</vt:lpstr>
      <vt:lpstr>Views</vt:lpstr>
      <vt:lpstr>URL</vt:lpstr>
      <vt:lpstr>Blade Templates</vt:lpstr>
      <vt:lpstr>Middleware</vt:lpstr>
      <vt:lpstr>Database Connection</vt:lpstr>
      <vt:lpstr>Model</vt:lpstr>
      <vt:lpstr>Sessions/ Flash Sessions</vt:lpstr>
      <vt:lpstr>Cart using Session</vt:lpstr>
      <vt:lpstr>Form Handling</vt:lpstr>
      <vt:lpstr>File Handling</vt:lpstr>
      <vt:lpstr>CRUD Operations</vt:lpstr>
      <vt:lpstr>Pagination</vt:lpstr>
      <vt:lpstr>More About Quries</vt:lpstr>
      <vt:lpstr>Migrations</vt:lpstr>
      <vt:lpstr>Migrations…..</vt:lpstr>
      <vt:lpstr>Adding Dummy Records (Seeds)</vt:lpstr>
      <vt:lpstr>Mutator/Accessors</vt:lpstr>
      <vt:lpstr>One to One/Many Relationship</vt:lpstr>
      <vt:lpstr>API’s</vt:lpstr>
      <vt:lpstr>Login Module</vt:lpstr>
      <vt:lpstr>Protected 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Farhan</dc:title>
  <dc:creator>Sher Ali Khan</dc:creator>
  <cp:lastModifiedBy>Sher Ali Khan</cp:lastModifiedBy>
  <cp:revision>44</cp:revision>
  <dcterms:created xsi:type="dcterms:W3CDTF">2023-11-09T07:40:49Z</dcterms:created>
  <dcterms:modified xsi:type="dcterms:W3CDTF">2024-07-03T08:39:00Z</dcterms:modified>
</cp:coreProperties>
</file>