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docs/payments/accept-a-payment-charges" TargetMode="External"/><Relationship Id="rId2" Type="http://schemas.openxmlformats.org/officeDocument/2006/relationships/hyperlink" Target="https://github.com/stripe/stripe-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with Java Script</a:t>
            </a:r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make:middleware</a:t>
            </a:r>
            <a:r>
              <a:rPr lang="en-US" dirty="0"/>
              <a:t> </a:t>
            </a:r>
            <a:r>
              <a:rPr lang="en-US" dirty="0" err="1"/>
              <a:t>myMiddleware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App\Http\</a:t>
            </a:r>
            <a:r>
              <a:rPr lang="en-US" dirty="0" err="1"/>
              <a:t>Kernal.php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configuration</a:t>
            </a:r>
          </a:p>
          <a:p>
            <a:r>
              <a:rPr lang="en-US" dirty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model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make:model</a:t>
            </a:r>
            <a:r>
              <a:rPr lang="en-US" dirty="0"/>
              <a:t> </a:t>
            </a:r>
            <a:r>
              <a:rPr lang="en-US" dirty="0" err="1"/>
              <a:t>myModel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Sessions/ Flash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Flash session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to store data for a short time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data in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Cart using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https://github.com/stripe/stripe-php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https://stripe.com/docs/payments/accept-a-payment-charges</a:t>
            </a:r>
            <a:endParaRPr lang="en-US" dirty="0"/>
          </a:p>
          <a:p>
            <a:r>
              <a:rPr lang="en-US" dirty="0"/>
              <a:t>Stripe\Stripe::</a:t>
            </a:r>
            <a:r>
              <a:rPr lang="en-US" dirty="0" err="1"/>
              <a:t>setApiKey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('STRIPE_SECRET'));</a:t>
            </a:r>
          </a:p>
          <a:p>
            <a:r>
              <a:rPr lang="en-US" dirty="0"/>
              <a:t>$charge = Stripe\Charge::create ([</a:t>
            </a:r>
          </a:p>
          <a:p>
            <a:r>
              <a:rPr lang="en-US" dirty="0"/>
              <a:t>                "amount" =&gt; 1 * 100,</a:t>
            </a:r>
          </a:p>
          <a:p>
            <a:r>
              <a:rPr lang="en-US" dirty="0"/>
              <a:t>                "currency" =&gt; "</a:t>
            </a:r>
            <a:r>
              <a:rPr lang="en-US" dirty="0" err="1"/>
              <a:t>usd</a:t>
            </a:r>
            <a:r>
              <a:rPr lang="en-US" dirty="0"/>
              <a:t>",</a:t>
            </a:r>
          </a:p>
          <a:p>
            <a:r>
              <a:rPr lang="en-US" dirty="0"/>
              <a:t>                'source' =&gt; '</a:t>
            </a:r>
            <a:r>
              <a:rPr lang="en-US" dirty="0" err="1"/>
              <a:t>tok_visa_debit</a:t>
            </a:r>
            <a:r>
              <a:rPr lang="en-US" dirty="0"/>
              <a:t>',</a:t>
            </a:r>
          </a:p>
          <a:p>
            <a:r>
              <a:rPr lang="en-US" dirty="0"/>
              <a:t>                "description" =&gt; "Test payment from itsolutionstuff.com." </a:t>
            </a:r>
          </a:p>
          <a:p>
            <a:r>
              <a:rPr lang="en-US" dirty="0"/>
              <a:t>        ]);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use </a:t>
            </a:r>
            <a:r>
              <a:rPr lang="en-US" dirty="0" err="1"/>
              <a:t>Laravel</a:t>
            </a:r>
            <a:r>
              <a:rPr lang="en-US" dirty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/>
              <a:t>();</a:t>
            </a:r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/>
              <a:t>());</a:t>
            </a:r>
          </a:p>
          <a:p>
            <a:r>
              <a:rPr lang="en-US" dirty="0"/>
              <a:t>$</a:t>
            </a:r>
            <a:r>
              <a:rPr lang="en-US" dirty="0" err="1"/>
              <a:t>req</a:t>
            </a:r>
            <a:r>
              <a:rPr lang="en-US" dirty="0"/>
              <a:t>-&gt;file('image')-&gt;store('folder');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table_name</a:t>
            </a:r>
            <a:r>
              <a:rPr lang="en-US" dirty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/>
              <a:t>DB: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Sum()/</a:t>
            </a:r>
            <a:r>
              <a:rPr lang="en-US" dirty="0" err="1">
                <a:sym typeface="Wingdings" panose="05000000000000000000" pitchFamily="2" charset="2"/>
              </a:rPr>
              <a:t>Avg</a:t>
            </a:r>
            <a:r>
              <a:rPr lang="en-US" dirty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pagination works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myTable</a:t>
            </a:r>
            <a:r>
              <a:rPr lang="en-US" dirty="0"/>
              <a:t>’)-&gt;paginate(10);</a:t>
            </a:r>
          </a:p>
          <a:p>
            <a:pPr>
              <a:lnSpc>
                <a:spcPct val="150000"/>
              </a:lnSpc>
            </a:pPr>
            <a:r>
              <a:rPr lang="en-US" dirty="0"/>
              <a:t>Fetch records and pass to view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$data = DB::table(‘</a:t>
            </a:r>
            <a:r>
              <a:rPr lang="en-US" dirty="0" err="1"/>
              <a:t>myTable</a:t>
            </a:r>
            <a:r>
              <a:rPr lang="en-US" dirty="0"/>
              <a:t>’)-&gt;paginate(10);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Return view(‘</a:t>
            </a:r>
            <a:r>
              <a:rPr lang="en-US" dirty="0" err="1"/>
              <a:t>myView</a:t>
            </a:r>
            <a:r>
              <a:rPr lang="en-US" dirty="0"/>
              <a:t>’, $data);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data with html table</a:t>
            </a:r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Laravel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is a web application framework with expressive, elegant syntax.</a:t>
            </a:r>
          </a:p>
          <a:p>
            <a:r>
              <a:rPr lang="en-US" dirty="0"/>
              <a:t>Used for web apps and web API’s</a:t>
            </a:r>
          </a:p>
          <a:p>
            <a:r>
              <a:rPr lang="en-US" dirty="0"/>
              <a:t>Provide MVC Pattern ( Model / View / Controller )</a:t>
            </a:r>
          </a:p>
          <a:p>
            <a:r>
              <a:rPr lang="en-US" dirty="0"/>
              <a:t>Built in features and functions make it easy to use and learn</a:t>
            </a:r>
          </a:p>
          <a:p>
            <a:r>
              <a:rPr lang="en-US" dirty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</a:t>
            </a:r>
            <a:r>
              <a:rPr lang="en-US" b="1" dirty="0" err="1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JOIN’s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create_test_table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migrate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migrate:reset</a:t>
            </a:r>
            <a:r>
              <a:rPr lang="en-US" dirty="0"/>
              <a:t> // remove all migrations</a:t>
            </a:r>
          </a:p>
          <a:p>
            <a:r>
              <a:rPr lang="en-US" dirty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// remove only latest migration</a:t>
            </a:r>
          </a:p>
          <a:p>
            <a:r>
              <a:rPr lang="en-US" dirty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3 // remove nth migrations</a:t>
            </a:r>
          </a:p>
          <a:p>
            <a:r>
              <a:rPr lang="en-US" dirty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--path=/database/migrations/2020_09_21_141958_create_test_table.php</a:t>
            </a:r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Dummy Records (Seeds)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make:seeder</a:t>
            </a:r>
            <a:r>
              <a:rPr lang="en-US" dirty="0"/>
              <a:t> </a:t>
            </a:r>
            <a:r>
              <a:rPr lang="en-US" dirty="0" err="1"/>
              <a:t>userSeeder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db:seed</a:t>
            </a:r>
            <a:r>
              <a:rPr lang="en-US" dirty="0"/>
              <a:t> –class </a:t>
            </a:r>
            <a:r>
              <a:rPr lang="en-US" dirty="0" err="1"/>
              <a:t>userSeeder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create dummy records as per your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Mutator</a:t>
            </a:r>
            <a:r>
              <a:rPr lang="en-US" b="1" dirty="0"/>
              <a:t>/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mutator</a:t>
            </a:r>
            <a:r>
              <a:rPr lang="en-US" dirty="0"/>
              <a:t>/</a:t>
            </a:r>
            <a:r>
              <a:rPr lang="en-US" dirty="0" err="1"/>
              <a:t>accessor</a:t>
            </a:r>
            <a:r>
              <a:rPr lang="en-US" dirty="0"/>
              <a:t> ?</a:t>
            </a:r>
          </a:p>
          <a:p>
            <a:r>
              <a:rPr lang="en-US" dirty="0"/>
              <a:t>And how it works</a:t>
            </a:r>
          </a:p>
          <a:p>
            <a:r>
              <a:rPr lang="en-US" dirty="0"/>
              <a:t>We can actually manipulate fields </a:t>
            </a:r>
          </a:p>
          <a:p>
            <a:r>
              <a:rPr lang="en-US" dirty="0"/>
              <a:t>Public function </a:t>
            </a:r>
            <a:r>
              <a:rPr lang="en-US" dirty="0" err="1"/>
              <a:t>getNameAttribute</a:t>
            </a:r>
            <a:r>
              <a:rPr lang="en-US" dirty="0"/>
              <a:t>($name) { return $name; }</a:t>
            </a:r>
          </a:p>
          <a:p>
            <a:r>
              <a:rPr lang="en-US" dirty="0"/>
              <a:t>Public function </a:t>
            </a:r>
            <a:r>
              <a:rPr lang="en-US" dirty="0" err="1"/>
              <a:t>setNameAttribute</a:t>
            </a:r>
            <a:r>
              <a:rPr lang="en-US" dirty="0"/>
              <a:t>($name) { </a:t>
            </a:r>
            <a:br>
              <a:rPr lang="en-US" dirty="0"/>
            </a:br>
            <a:r>
              <a:rPr lang="en-US" dirty="0"/>
              <a:t>	$this-&gt;attributes[‘name’] = “some </a:t>
            </a:r>
            <a:r>
              <a:rPr lang="en-US" dirty="0" err="1"/>
              <a:t>value”.$name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One/Many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/>
              <a:t>One to one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only one record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hasOne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hasOne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b="1" dirty="0"/>
              <a:t>One to many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hasMany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hasMany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an API</a:t>
            </a:r>
          </a:p>
          <a:p>
            <a:r>
              <a:rPr lang="en-US" dirty="0"/>
              <a:t>API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https://www.laravelia.com/post/laravel-9-bootstrap-auth-scaffolding-example</a:t>
            </a:r>
            <a:endParaRPr lang="en-US" dirty="0"/>
          </a:p>
          <a:p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–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Protected/Private </a:t>
            </a:r>
            <a:r>
              <a:rPr lang="en-US" dirty="0" err="1"/>
              <a:t>api’s</a:t>
            </a:r>
            <a:r>
              <a:rPr lang="en-US" dirty="0"/>
              <a:t> requires a token to access them</a:t>
            </a:r>
          </a:p>
          <a:p>
            <a:r>
              <a:rPr lang="en-US" dirty="0" err="1"/>
              <a:t>Laravel</a:t>
            </a:r>
            <a:r>
              <a:rPr lang="en-US" dirty="0"/>
              <a:t> by default provide us technique to protect an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need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XAMPP for server configuration</a:t>
            </a:r>
          </a:p>
          <a:p>
            <a:pPr lvl="1"/>
            <a:r>
              <a:rPr lang="en-US" dirty="0">
                <a:hlinkClick r:id="rId2"/>
              </a:rPr>
              <a:t>https://www.apachefriends.org/</a:t>
            </a:r>
            <a:endParaRPr lang="en-US" dirty="0"/>
          </a:p>
          <a:p>
            <a:r>
              <a:rPr lang="en-US" dirty="0"/>
              <a:t>Composer ( </a:t>
            </a:r>
            <a:r>
              <a:rPr lang="en-US" dirty="0">
                <a:hlinkClick r:id="rId3"/>
              </a:rPr>
              <a:t>https://getcomposer.org/</a:t>
            </a:r>
            <a:r>
              <a:rPr lang="en-US" dirty="0"/>
              <a:t> )</a:t>
            </a:r>
          </a:p>
          <a:p>
            <a:r>
              <a:rPr lang="en-US" dirty="0" err="1"/>
              <a:t>Git</a:t>
            </a:r>
            <a:r>
              <a:rPr lang="en-US" dirty="0"/>
              <a:t> ( </a:t>
            </a:r>
            <a:r>
              <a:rPr lang="en-US" dirty="0">
                <a:hlinkClick r:id="rId4"/>
              </a:rPr>
              <a:t>https://git-scm.com/downloads</a:t>
            </a:r>
            <a:r>
              <a:rPr lang="en-US" dirty="0"/>
              <a:t> )</a:t>
            </a:r>
          </a:p>
          <a:p>
            <a:r>
              <a:rPr lang="en-US" b="1" dirty="0"/>
              <a:t>Your first </a:t>
            </a:r>
            <a:r>
              <a:rPr lang="en-US" b="1" dirty="0" err="1"/>
              <a:t>Laravel</a:t>
            </a:r>
            <a:r>
              <a:rPr lang="en-US" b="1" dirty="0"/>
              <a:t> app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/laravel:10.0^ example-app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pPr lvl="1"/>
            <a:r>
              <a:rPr lang="en-US" dirty="0"/>
              <a:t>c</a:t>
            </a:r>
            <a:r>
              <a:rPr lang="en-US"/>
              <a:t>omposer </a:t>
            </a:r>
            <a:r>
              <a:rPr lang="en-US" dirty="0"/>
              <a:t>install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serve</a:t>
            </a:r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About MVC ( model, view, controller)</a:t>
            </a:r>
          </a:p>
          <a:p>
            <a:r>
              <a:rPr lang="en-US" dirty="0"/>
              <a:t>Directory Structure of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Routing in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Blade templates</a:t>
            </a:r>
          </a:p>
          <a:p>
            <a:r>
              <a:rPr lang="en-US" dirty="0"/>
              <a:t>Form Handling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Middleware's</a:t>
            </a:r>
          </a:p>
          <a:p>
            <a:r>
              <a:rPr lang="en-US" dirty="0" err="1"/>
              <a:t>Auth</a:t>
            </a:r>
            <a:r>
              <a:rPr lang="en-US" dirty="0"/>
              <a:t> and sessions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POST</a:t>
            </a:r>
          </a:p>
          <a:p>
            <a:pPr>
              <a:lnSpc>
                <a:spcPct val="150000"/>
              </a:lnSpc>
            </a:pPr>
            <a:r>
              <a:rPr lang="en-US" dirty="0"/>
              <a:t>GET</a:t>
            </a:r>
          </a:p>
          <a:p>
            <a:pPr>
              <a:lnSpc>
                <a:spcPct val="150000"/>
              </a:lnSpc>
            </a:pPr>
            <a:r>
              <a:rPr lang="en-US" dirty="0"/>
              <a:t>MATCH</a:t>
            </a:r>
          </a:p>
          <a:p>
            <a:pPr>
              <a:lnSpc>
                <a:spcPct val="150000"/>
              </a:lnSpc>
            </a:pPr>
            <a:r>
              <a:rPr lang="en-US" dirty="0"/>
              <a:t>PUT/PATCH</a:t>
            </a:r>
          </a:p>
          <a:p>
            <a:pPr>
              <a:lnSpc>
                <a:spcPct val="150000"/>
              </a:lnSpc>
            </a:pPr>
            <a:r>
              <a:rPr lang="en-US" dirty="0"/>
              <a:t>ANY</a:t>
            </a:r>
          </a:p>
          <a:p>
            <a:pPr>
              <a:lnSpc>
                <a:spcPct val="150000"/>
              </a:lnSpc>
            </a:pPr>
            <a:r>
              <a:rPr lang="en-US" dirty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make:component</a:t>
            </a:r>
            <a:r>
              <a:rPr lang="en-US" dirty="0"/>
              <a:t> </a:t>
            </a:r>
            <a:r>
              <a:rPr lang="en-US" dirty="0" err="1"/>
              <a:t>newComponent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&lt;x-</a:t>
            </a:r>
            <a:r>
              <a:rPr lang="en-US" dirty="0" err="1"/>
              <a:t>component_name</a:t>
            </a:r>
            <a:r>
              <a:rPr lang="en-US" dirty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&lt;x-Header </a:t>
            </a:r>
            <a:r>
              <a:rPr lang="en-US" dirty="0" err="1"/>
              <a:t>someVariable</a:t>
            </a:r>
            <a:r>
              <a:rPr lang="en-US" dirty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newController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make:view</a:t>
            </a:r>
            <a:r>
              <a:rPr lang="en-US" dirty="0"/>
              <a:t> </a:t>
            </a:r>
            <a:r>
              <a:rPr lang="en-US" dirty="0" err="1"/>
              <a:t>myView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Call view from controller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 err="1"/>
              <a:t>url’s</a:t>
            </a:r>
            <a:r>
              <a:rPr lang="en-US" dirty="0"/>
              <a:t> and how it works</a:t>
            </a:r>
          </a:p>
          <a:p>
            <a:r>
              <a:rPr lang="en-US" dirty="0"/>
              <a:t>Current URL</a:t>
            </a:r>
          </a:p>
          <a:p>
            <a:pPr lvl="1"/>
            <a:r>
              <a:rPr lang="en-US" dirty="0"/>
              <a:t>URL::current()</a:t>
            </a:r>
          </a:p>
          <a:p>
            <a:r>
              <a:rPr lang="en-US" dirty="0"/>
              <a:t>Full URL</a:t>
            </a:r>
          </a:p>
          <a:p>
            <a:pPr lvl="1"/>
            <a:r>
              <a:rPr lang="en-US" dirty="0"/>
              <a:t>URL::full()</a:t>
            </a:r>
          </a:p>
          <a:p>
            <a:r>
              <a:rPr lang="en-US" dirty="0"/>
              <a:t>Next Page URL</a:t>
            </a:r>
          </a:p>
          <a:p>
            <a:pPr lvl="1"/>
            <a:r>
              <a:rPr lang="en-US" dirty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/>
              <a:t>Previous Page URL</a:t>
            </a:r>
          </a:p>
          <a:p>
            <a:pPr lvl="1"/>
            <a:r>
              <a:rPr lang="en-US" dirty="0"/>
              <a:t>URL::previous()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859</TotalTime>
  <Words>1075</Words>
  <Application>Microsoft Office PowerPoint</Application>
  <PresentationFormat>Widescreen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Cart using Session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HP</cp:lastModifiedBy>
  <cp:revision>49</cp:revision>
  <dcterms:created xsi:type="dcterms:W3CDTF">2023-11-09T07:40:49Z</dcterms:created>
  <dcterms:modified xsi:type="dcterms:W3CDTF">2024-07-19T13:35:30Z</dcterms:modified>
</cp:coreProperties>
</file>