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3"/>
  </p:notesMasterIdLst>
  <p:sldIdLst>
    <p:sldId id="256" r:id="rId2"/>
    <p:sldId id="267" r:id="rId3"/>
    <p:sldId id="263" r:id="rId4"/>
    <p:sldId id="258" r:id="rId5"/>
    <p:sldId id="264" r:id="rId6"/>
    <p:sldId id="265" r:id="rId7"/>
    <p:sldId id="257" r:id="rId8"/>
    <p:sldId id="260" r:id="rId9"/>
    <p:sldId id="259"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土屋 一朗" initials="土屋" lastIdx="1" clrIdx="0">
    <p:extLst>
      <p:ext uri="{19B8F6BF-5375-455C-9EA6-DF929625EA0E}">
        <p15:presenceInfo xmlns:p15="http://schemas.microsoft.com/office/powerpoint/2012/main" userId="5b4177617ad915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6E64B-4591-8D49-AF23-D4326EB83CF2}" type="datetimeFigureOut">
              <a:rPr kumimoji="1" lang="ja-JP" altLang="en-US" smtClean="0"/>
              <a:t>2019/3/22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B0F6C-9ACD-AC4F-A2A1-53DFA37B413C}" type="slidenum">
              <a:rPr kumimoji="1" lang="ja-JP" altLang="en-US" smtClean="0"/>
              <a:t>‹#›</a:t>
            </a:fld>
            <a:endParaRPr kumimoji="1" lang="ja-JP" altLang="en-US"/>
          </a:p>
        </p:txBody>
      </p:sp>
    </p:spTree>
    <p:extLst>
      <p:ext uri="{BB962C8B-B14F-4D97-AF65-F5344CB8AC3E}">
        <p14:creationId xmlns:p14="http://schemas.microsoft.com/office/powerpoint/2010/main" val="31076942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チビはひらがな</a:t>
            </a:r>
            <a:endParaRPr kumimoji="1" lang="en-US" altLang="ja-JP" dirty="0"/>
          </a:p>
          <a:p>
            <a:r>
              <a:rPr kumimoji="1" lang="ja-JP" altLang="en-US"/>
              <a:t>表紙は番号なし</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1</a:t>
            </a:fld>
            <a:endParaRPr kumimoji="1" lang="ja-JP" altLang="en-US"/>
          </a:p>
        </p:txBody>
      </p:sp>
    </p:spTree>
    <p:extLst>
      <p:ext uri="{BB962C8B-B14F-4D97-AF65-F5344CB8AC3E}">
        <p14:creationId xmlns:p14="http://schemas.microsoft.com/office/powerpoint/2010/main" val="307375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まとめのスライド</a:t>
            </a:r>
            <a:endParaRPr kumimoji="1" lang="en-US" altLang="ja-JP" dirty="0"/>
          </a:p>
          <a:p>
            <a:r>
              <a:rPr kumimoji="1" lang="ja-JP" altLang="en-US"/>
              <a:t>見せるプレゼン</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11</a:t>
            </a:fld>
            <a:endParaRPr kumimoji="1" lang="ja-JP" altLang="en-US"/>
          </a:p>
        </p:txBody>
      </p:sp>
    </p:spTree>
    <p:extLst>
      <p:ext uri="{BB962C8B-B14F-4D97-AF65-F5344CB8AC3E}">
        <p14:creationId xmlns:p14="http://schemas.microsoft.com/office/powerpoint/2010/main" val="117306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棒人間は何</a:t>
            </a:r>
            <a:endParaRPr kumimoji="1" lang="en-US" altLang="ja-JP" dirty="0"/>
          </a:p>
          <a:p>
            <a:r>
              <a:rPr kumimoji="1" lang="ja-JP" altLang="en-US"/>
              <a:t>画像をちゃんと編集</a:t>
            </a:r>
            <a:endParaRPr kumimoji="1" lang="en-US" altLang="ja-JP" dirty="0"/>
          </a:p>
          <a:p>
            <a:r>
              <a:rPr kumimoji="1" lang="en-US" altLang="ja-JP" dirty="0"/>
              <a:t>LiDAR</a:t>
            </a:r>
          </a:p>
          <a:p>
            <a:r>
              <a:rPr kumimoji="1" lang="en-US" altLang="ja-JP" dirty="0"/>
              <a:t>GTUNE==&gt;</a:t>
            </a:r>
            <a:r>
              <a:rPr kumimoji="1" lang="ja-JP" altLang="en-US"/>
              <a:t>ノート</a:t>
            </a:r>
            <a:r>
              <a:rPr kumimoji="1" lang="en-US" altLang="ja-JP" dirty="0"/>
              <a:t>PC</a:t>
            </a:r>
          </a:p>
          <a:p>
            <a:r>
              <a:rPr kumimoji="1" lang="ja-JP" altLang="en-US"/>
              <a:t>名前は「</a:t>
            </a:r>
            <a:r>
              <a:rPr kumimoji="1" lang="en-US" altLang="ja-JP" dirty="0" err="1"/>
              <a:t>er</a:t>
            </a:r>
            <a:r>
              <a:rPr kumimoji="1" lang="ja-JP" altLang="en-US"/>
              <a:t>」</a:t>
            </a:r>
            <a:endParaRPr kumimoji="1" lang="en-US" altLang="ja-JP" dirty="0"/>
          </a:p>
          <a:p>
            <a:r>
              <a:rPr kumimoji="1" lang="ja-JP" altLang="en-US"/>
              <a:t>文字サイズ</a:t>
            </a:r>
            <a:endParaRPr kumimoji="1" lang="en-US" altLang="ja-JP" dirty="0"/>
          </a:p>
          <a:p>
            <a:r>
              <a:rPr kumimoji="1" lang="en-US" altLang="ja-JP" dirty="0"/>
              <a:t>Local -&gt; Global</a:t>
            </a:r>
            <a:r>
              <a:rPr kumimoji="1" lang="ja-JP" altLang="en-US"/>
              <a:t>も必要</a:t>
            </a:r>
            <a:endParaRPr kumimoji="1" lang="en-US" altLang="ja-JP" dirty="0"/>
          </a:p>
          <a:p>
            <a:r>
              <a:rPr kumimoji="1" lang="en-US" altLang="ja-JP" dirty="0"/>
              <a:t>Roomba </a:t>
            </a:r>
            <a:r>
              <a:rPr kumimoji="1" lang="ja-JP" altLang="en-US"/>
              <a:t>を細かく</a:t>
            </a:r>
            <a:endParaRPr kumimoji="1" lang="en-US" altLang="ja-JP" dirty="0"/>
          </a:p>
          <a:p>
            <a:r>
              <a:rPr kumimoji="1" lang="ja-JP" altLang="en-US"/>
              <a:t>何を送るか書く</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2</a:t>
            </a:fld>
            <a:endParaRPr kumimoji="1" lang="ja-JP" altLang="en-US"/>
          </a:p>
        </p:txBody>
      </p:sp>
    </p:spTree>
    <p:extLst>
      <p:ext uri="{BB962C8B-B14F-4D97-AF65-F5344CB8AC3E}">
        <p14:creationId xmlns:p14="http://schemas.microsoft.com/office/powerpoint/2010/main" val="227393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文字のパース</a:t>
            </a:r>
            <a:endParaRPr kumimoji="1" lang="en-US" altLang="ja-JP" dirty="0"/>
          </a:p>
          <a:p>
            <a:r>
              <a:rPr kumimoji="1" lang="ja-JP" altLang="en-US"/>
              <a:t>ピリオドいらない</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3</a:t>
            </a:fld>
            <a:endParaRPr kumimoji="1" lang="ja-JP" altLang="en-US"/>
          </a:p>
        </p:txBody>
      </p:sp>
    </p:spTree>
    <p:extLst>
      <p:ext uri="{BB962C8B-B14F-4D97-AF65-F5344CB8AC3E}">
        <p14:creationId xmlns:p14="http://schemas.microsoft.com/office/powerpoint/2010/main" val="3289533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文は短く</a:t>
            </a:r>
            <a:endParaRPr kumimoji="1" lang="en-US" altLang="ja-JP" dirty="0"/>
          </a:p>
          <a:p>
            <a:r>
              <a:rPr kumimoji="1" lang="ja-JP" altLang="en-US"/>
              <a:t>見出しだけ</a:t>
            </a:r>
            <a:endParaRPr kumimoji="1" lang="en-US" altLang="ja-JP" dirty="0"/>
          </a:p>
          <a:p>
            <a:r>
              <a:rPr kumimoji="1" lang="ja-JP" altLang="en-US"/>
              <a:t>方法は具焼いてきに</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4</a:t>
            </a:fld>
            <a:endParaRPr kumimoji="1" lang="ja-JP" altLang="en-US"/>
          </a:p>
        </p:txBody>
      </p:sp>
    </p:spTree>
    <p:extLst>
      <p:ext uri="{BB962C8B-B14F-4D97-AF65-F5344CB8AC3E}">
        <p14:creationId xmlns:p14="http://schemas.microsoft.com/office/powerpoint/2010/main" val="3736074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というもの</a:t>
            </a:r>
            <a:r>
              <a:rPr kumimoji="1" lang="en-US" altLang="ja-JP" dirty="0"/>
              <a:t>??</a:t>
            </a:r>
          </a:p>
          <a:p>
            <a:r>
              <a:rPr kumimoji="1" lang="ja-JP" altLang="en-US"/>
              <a:t>改行のいち</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5</a:t>
            </a:fld>
            <a:endParaRPr kumimoji="1" lang="ja-JP" altLang="en-US"/>
          </a:p>
        </p:txBody>
      </p:sp>
    </p:spTree>
    <p:extLst>
      <p:ext uri="{BB962C8B-B14F-4D97-AF65-F5344CB8AC3E}">
        <p14:creationId xmlns:p14="http://schemas.microsoft.com/office/powerpoint/2010/main" val="3207369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受け取って二次元配列</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7</a:t>
            </a:fld>
            <a:endParaRPr kumimoji="1" lang="ja-JP" altLang="en-US"/>
          </a:p>
        </p:txBody>
      </p:sp>
    </p:spTree>
    <p:extLst>
      <p:ext uri="{BB962C8B-B14F-4D97-AF65-F5344CB8AC3E}">
        <p14:creationId xmlns:p14="http://schemas.microsoft.com/office/powerpoint/2010/main" val="2246344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結合が一番大変</a:t>
            </a:r>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8</a:t>
            </a:fld>
            <a:endParaRPr kumimoji="1" lang="ja-JP" altLang="en-US"/>
          </a:p>
        </p:txBody>
      </p:sp>
    </p:spTree>
    <p:extLst>
      <p:ext uri="{BB962C8B-B14F-4D97-AF65-F5344CB8AC3E}">
        <p14:creationId xmlns:p14="http://schemas.microsoft.com/office/powerpoint/2010/main" val="1643562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global</a:t>
            </a:r>
            <a:r>
              <a:rPr kumimoji="1" lang="ja-JP" altLang="en-US"/>
              <a:t>だけ小文字</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9</a:t>
            </a:fld>
            <a:endParaRPr kumimoji="1" lang="ja-JP" altLang="en-US"/>
          </a:p>
        </p:txBody>
      </p:sp>
    </p:spTree>
    <p:extLst>
      <p:ext uri="{BB962C8B-B14F-4D97-AF65-F5344CB8AC3E}">
        <p14:creationId xmlns:p14="http://schemas.microsoft.com/office/powerpoint/2010/main" val="2067914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デバッグ</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94B0F6C-9ACD-AC4F-A2A1-53DFA37B413C}" type="slidenum">
              <a:rPr kumimoji="1" lang="ja-JP" altLang="en-US" smtClean="0"/>
              <a:t>10</a:t>
            </a:fld>
            <a:endParaRPr kumimoji="1" lang="ja-JP" altLang="en-US"/>
          </a:p>
        </p:txBody>
      </p:sp>
    </p:spTree>
    <p:extLst>
      <p:ext uri="{BB962C8B-B14F-4D97-AF65-F5344CB8AC3E}">
        <p14:creationId xmlns:p14="http://schemas.microsoft.com/office/powerpoint/2010/main" val="1914826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4E7D4F1-1C99-404D-92AB-FC477A92FF82}" type="datetime1">
              <a:rPr lang="ja-JP" altLang="en-US" smtClean="0"/>
              <a:t>2019/3/22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24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1F81454-63B7-FF40-90EA-BB7689993B4E}" type="datetime1">
              <a:rPr lang="ja-JP" altLang="en-US" smtClean="0"/>
              <a:t>2019/3/22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70127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9B9539-2560-E142-B095-F400C8449AAF}" type="datetime1">
              <a:rPr lang="ja-JP" altLang="en-US" smtClean="0"/>
              <a:t>2019/3/22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85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AB76DD6-80B5-3D4E-867D-6269C3EC022F}" type="datetime1">
              <a:rPr lang="ja-JP" altLang="en-US" smtClean="0"/>
              <a:t>2019/3/22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181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81CB213-BDF6-F442-BD06-BCD0E9516ED1}" type="datetime1">
              <a:rPr lang="ja-JP" altLang="en-US" smtClean="0"/>
              <a:t>2019/3/22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25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28BB6-DD7E-F840-A1F6-AB59880368F7}" type="datetime1">
              <a:rPr lang="ja-JP" altLang="en-US" smtClean="0"/>
              <a:t>2019/3/22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56784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44191BA-DBF2-734C-B5AC-42A41FA488E1}" type="datetime1">
              <a:rPr lang="ja-JP" altLang="en-US" smtClean="0"/>
              <a:t>2019/3/22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163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DDACFE8-F9C4-A747-97D1-D5F9A032771E}" type="datetime1">
              <a:rPr lang="ja-JP" altLang="en-US" smtClean="0"/>
              <a:t>2019/3/22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219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3D02BC-C0FE-6B45-8DD4-DC88EDE60219}" type="datetime1">
              <a:rPr lang="ja-JP" altLang="en-US" smtClean="0"/>
              <a:t>2019/3/22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1710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6C7366-96DE-ED4C-A6F5-E5E8596B2EA5}" type="datetime1">
              <a:rPr lang="ja-JP" altLang="en-US" smtClean="0"/>
              <a:t>2019/3/22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247522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E6D25E1-0923-A14F-B12A-AEAB54F87F17}" type="datetime1">
              <a:rPr lang="ja-JP" altLang="en-US" smtClean="0"/>
              <a:t>2019/3/22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758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B30C54-8C78-1941-82F8-C612C8149BDA}" type="datetime1">
              <a:rPr lang="ja-JP" altLang="en-US" smtClean="0"/>
              <a:t>2019/3/22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94838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07181" y="1649791"/>
            <a:ext cx="10074707" cy="1646302"/>
          </a:xfrm>
        </p:spPr>
        <p:txBody>
          <a:bodyPr>
            <a:normAutofit/>
          </a:bodyPr>
          <a:lstStyle/>
          <a:p>
            <a:r>
              <a:rPr kumimoji="1" lang="ja-JP" altLang="en-US" b="1" dirty="0"/>
              <a:t>チビチャレ進捗状況</a:t>
            </a:r>
          </a:p>
        </p:txBody>
      </p:sp>
      <p:sp>
        <p:nvSpPr>
          <p:cNvPr id="3" name="サブタイトル 2"/>
          <p:cNvSpPr>
            <a:spLocks noGrp="1"/>
          </p:cNvSpPr>
          <p:nvPr>
            <p:ph type="subTitle" idx="1"/>
          </p:nvPr>
        </p:nvSpPr>
        <p:spPr>
          <a:xfrm>
            <a:off x="2914953" y="4805579"/>
            <a:ext cx="7766936" cy="1096899"/>
          </a:xfrm>
        </p:spPr>
        <p:txBody>
          <a:bodyPr>
            <a:normAutofit fontScale="85000" lnSpcReduction="20000"/>
          </a:bodyPr>
          <a:lstStyle/>
          <a:p>
            <a:pPr algn="l"/>
            <a:r>
              <a:rPr kumimoji="1" lang="en-US" altLang="ja-JP" sz="4000" dirty="0"/>
              <a:t>B</a:t>
            </a:r>
            <a:r>
              <a:rPr lang="ja-JP" altLang="en-US" sz="4000" dirty="0"/>
              <a:t> </a:t>
            </a:r>
            <a:r>
              <a:rPr kumimoji="1" lang="ja-JP" altLang="en-US" sz="4000" dirty="0"/>
              <a:t>班</a:t>
            </a:r>
            <a:endParaRPr kumimoji="1" lang="en-US" altLang="ja-JP" sz="4000" dirty="0"/>
          </a:p>
          <a:p>
            <a:pPr algn="l"/>
            <a:r>
              <a:rPr kumimoji="1" lang="ja-JP" altLang="en-US" sz="4000" dirty="0"/>
              <a:t> </a:t>
            </a:r>
            <a:r>
              <a:rPr lang="ja-JP" altLang="en-US" sz="4000" dirty="0"/>
              <a:t>深津　吉内　島田　土屋</a:t>
            </a:r>
            <a:endParaRPr kumimoji="1" lang="ja-JP" altLang="en-US" sz="4000" dirty="0"/>
          </a:p>
        </p:txBody>
      </p:sp>
      <p:sp>
        <p:nvSpPr>
          <p:cNvPr id="4" name="スライド番号プレースホルダー 3">
            <a:extLst>
              <a:ext uri="{FF2B5EF4-FFF2-40B4-BE49-F238E27FC236}">
                <a16:creationId xmlns:a16="http://schemas.microsoft.com/office/drawing/2014/main" id="{49C86ECD-5760-A24D-A57F-B7D91641841E}"/>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99432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Local Path Planning</a:t>
            </a:r>
            <a:r>
              <a:rPr kumimoji="1" lang="ja-JP" altLang="en-US"/>
              <a:t>（島田）</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en-US" altLang="ja-JP" sz="3200" dirty="0"/>
              <a:t>&lt;</a:t>
            </a:r>
            <a:r>
              <a:rPr kumimoji="1" lang="ja-JP" altLang="en-US" sz="3200" dirty="0"/>
              <a:t>現状</a:t>
            </a:r>
            <a:r>
              <a:rPr kumimoji="1" lang="en-US" altLang="ja-JP" sz="3200" dirty="0"/>
              <a:t>&gt;</a:t>
            </a:r>
          </a:p>
          <a:p>
            <a:r>
              <a:rPr lang="ja-JP" altLang="en-US" sz="3200" dirty="0"/>
              <a:t>・</a:t>
            </a:r>
            <a:r>
              <a:rPr lang="en-US" altLang="ja-JP" sz="3200" dirty="0" err="1"/>
              <a:t>MyEnigma</a:t>
            </a:r>
            <a:r>
              <a:rPr lang="ja-JP" altLang="en-US" sz="3200" dirty="0"/>
              <a:t>の</a:t>
            </a:r>
            <a:r>
              <a:rPr lang="en-US" altLang="ja-JP" sz="3200" dirty="0"/>
              <a:t>Dynamic Window Approach</a:t>
            </a:r>
            <a:r>
              <a:rPr lang="ja-JP" altLang="en-US" sz="3200" dirty="0"/>
              <a:t>を見て作成中</a:t>
            </a:r>
            <a:endParaRPr lang="en-US" altLang="ja-JP" sz="3200" dirty="0"/>
          </a:p>
          <a:p>
            <a:r>
              <a:rPr lang="ja-JP" altLang="en-US" sz="3200" dirty="0"/>
              <a:t>・各関数を</a:t>
            </a:r>
            <a:r>
              <a:rPr lang="en-US" altLang="ja-JP" sz="3200" dirty="0"/>
              <a:t>C++</a:t>
            </a:r>
            <a:r>
              <a:rPr lang="ja-JP" altLang="en-US" sz="3200" dirty="0"/>
              <a:t>に変換中</a:t>
            </a:r>
            <a:endParaRPr lang="en-US" altLang="ja-JP" sz="3200" dirty="0"/>
          </a:p>
          <a:p>
            <a:endParaRPr lang="en-US" altLang="ja-JP" sz="3200" dirty="0"/>
          </a:p>
          <a:p>
            <a:r>
              <a:rPr lang="ja-JP" altLang="en-US" sz="3200" dirty="0"/>
              <a:t>＜今後＞</a:t>
            </a:r>
            <a:endParaRPr lang="en-US" altLang="ja-JP" sz="3200" dirty="0"/>
          </a:p>
          <a:p>
            <a:r>
              <a:rPr lang="ja-JP" altLang="en-US" sz="3200" dirty="0"/>
              <a:t>・それぞれの関数をデバック</a:t>
            </a:r>
            <a:endParaRPr lang="en-US" altLang="ja-JP" sz="3200" dirty="0"/>
          </a:p>
          <a:p>
            <a:r>
              <a:rPr lang="ja-JP" altLang="en-US" sz="3200" dirty="0"/>
              <a:t>・ルンバ</a:t>
            </a:r>
            <a:r>
              <a:rPr lang="ja-JP" altLang="en-US" sz="3200"/>
              <a:t>の制御可能範囲</a:t>
            </a:r>
            <a:r>
              <a:rPr lang="ja-JP" altLang="en-US" sz="3200" dirty="0"/>
              <a:t>を確認</a:t>
            </a:r>
            <a:endParaRPr lang="en-US" altLang="ja-JP" sz="3200" dirty="0"/>
          </a:p>
          <a:p>
            <a:r>
              <a:rPr lang="ja-JP" altLang="en-US" sz="3200"/>
              <a:t>・</a:t>
            </a:r>
            <a:r>
              <a:rPr lang="en-US" altLang="ja-JP" sz="3200" dirty="0"/>
              <a:t>ROS</a:t>
            </a:r>
            <a:r>
              <a:rPr lang="ja-JP" altLang="en-US" sz="3200"/>
              <a:t>での</a:t>
            </a:r>
            <a:r>
              <a:rPr lang="ja-JP" altLang="en-US" sz="3200" dirty="0"/>
              <a:t>操作方法を確認</a:t>
            </a:r>
            <a:endParaRPr lang="en-US" altLang="ja-JP" sz="3200" dirty="0"/>
          </a:p>
        </p:txBody>
      </p:sp>
      <p:sp>
        <p:nvSpPr>
          <p:cNvPr id="4" name="スライド番号プレースホルダー 3">
            <a:extLst>
              <a:ext uri="{FF2B5EF4-FFF2-40B4-BE49-F238E27FC236}">
                <a16:creationId xmlns:a16="http://schemas.microsoft.com/office/drawing/2014/main" id="{956C4FA1-7FF7-4E4E-A03B-BF34C8EEE827}"/>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94200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06B978F-D0B6-7449-A9E2-33F8ECF179D2}"/>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テキスト ボックス 7">
            <a:extLst>
              <a:ext uri="{FF2B5EF4-FFF2-40B4-BE49-F238E27FC236}">
                <a16:creationId xmlns:a16="http://schemas.microsoft.com/office/drawing/2014/main" id="{D33EA64F-4E09-5E4C-B77D-5AA9821C04D7}"/>
              </a:ext>
            </a:extLst>
          </p:cNvPr>
          <p:cNvSpPr txBox="1"/>
          <p:nvPr/>
        </p:nvSpPr>
        <p:spPr>
          <a:xfrm>
            <a:off x="1230641" y="3090042"/>
            <a:ext cx="8738290" cy="923330"/>
          </a:xfrm>
          <a:prstGeom prst="rect">
            <a:avLst/>
          </a:prstGeom>
          <a:noFill/>
        </p:spPr>
        <p:txBody>
          <a:bodyPr wrap="none" rtlCol="0">
            <a:spAutoFit/>
          </a:bodyPr>
          <a:lstStyle/>
          <a:p>
            <a:r>
              <a:rPr kumimoji="1" lang="ja-JP" altLang="en-US" sz="5400"/>
              <a:t>ご静聴ありがとうございました</a:t>
            </a:r>
          </a:p>
        </p:txBody>
      </p:sp>
    </p:spTree>
    <p:extLst>
      <p:ext uri="{BB962C8B-B14F-4D97-AF65-F5344CB8AC3E}">
        <p14:creationId xmlns:p14="http://schemas.microsoft.com/office/powerpoint/2010/main" val="112275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02F19B-DE43-B941-AF9E-959FB9A0680D}"/>
              </a:ext>
            </a:extLst>
          </p:cNvPr>
          <p:cNvSpPr>
            <a:spLocks noGrp="1"/>
          </p:cNvSpPr>
          <p:nvPr>
            <p:ph type="title"/>
          </p:nvPr>
        </p:nvSpPr>
        <p:spPr/>
        <p:txBody>
          <a:bodyPr/>
          <a:lstStyle/>
          <a:p>
            <a:r>
              <a:rPr kumimoji="1" lang="ja-JP" altLang="en-US"/>
              <a:t>システム図</a:t>
            </a:r>
          </a:p>
        </p:txBody>
      </p:sp>
      <p:pic>
        <p:nvPicPr>
          <p:cNvPr id="5" name="コンテンツ プレースホルダー 4">
            <a:extLst>
              <a:ext uri="{FF2B5EF4-FFF2-40B4-BE49-F238E27FC236}">
                <a16:creationId xmlns:a16="http://schemas.microsoft.com/office/drawing/2014/main" id="{8CF88BAA-6279-CC46-A6B3-5D228E703D88}"/>
              </a:ext>
            </a:extLst>
          </p:cNvPr>
          <p:cNvPicPr>
            <a:picLocks noGrp="1" noChangeAspect="1"/>
          </p:cNvPicPr>
          <p:nvPr>
            <p:ph idx="1"/>
          </p:nvPr>
        </p:nvPicPr>
        <p:blipFill>
          <a:blip r:embed="rId3"/>
          <a:stretch>
            <a:fillRect/>
          </a:stretch>
        </p:blipFill>
        <p:spPr>
          <a:xfrm>
            <a:off x="2850347" y="1846263"/>
            <a:ext cx="6551631" cy="4022725"/>
          </a:xfrm>
          <a:prstGeom prst="rect">
            <a:avLst/>
          </a:prstGeom>
        </p:spPr>
      </p:pic>
      <p:sp>
        <p:nvSpPr>
          <p:cNvPr id="4" name="スライド番号プレースホルダー 3">
            <a:extLst>
              <a:ext uri="{FF2B5EF4-FFF2-40B4-BE49-F238E27FC236}">
                <a16:creationId xmlns:a16="http://schemas.microsoft.com/office/drawing/2014/main" id="{3061AC43-A8CB-1F4B-A1FC-1D54E20082A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50894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725213"/>
            <a:ext cx="9777306" cy="1008994"/>
          </a:xfrm>
        </p:spPr>
        <p:txBody>
          <a:bodyPr>
            <a:noAutofit/>
          </a:bodyPr>
          <a:lstStyle/>
          <a:p>
            <a:r>
              <a:rPr kumimoji="1" lang="en-US" altLang="ja-JP" sz="4400" b="1" dirty="0" err="1"/>
              <a:t>OpenCV</a:t>
            </a:r>
            <a:r>
              <a:rPr kumimoji="1" lang="ja-JP" altLang="en-US" sz="4400" b="1" dirty="0"/>
              <a:t>による</a:t>
            </a:r>
            <a:r>
              <a:rPr kumimoji="1" lang="ja-JP" altLang="en-US" sz="4400" b="1"/>
              <a:t>白線検出（土屋・深津）</a:t>
            </a:r>
            <a:endParaRPr kumimoji="1" lang="ja-JP" altLang="en-US" sz="4400" b="1" dirty="0"/>
          </a:p>
        </p:txBody>
      </p:sp>
      <p:sp>
        <p:nvSpPr>
          <p:cNvPr id="3" name="コンテンツ プレースホルダー 2"/>
          <p:cNvSpPr>
            <a:spLocks noGrp="1"/>
          </p:cNvSpPr>
          <p:nvPr>
            <p:ph idx="1"/>
          </p:nvPr>
        </p:nvSpPr>
        <p:spPr>
          <a:xfrm>
            <a:off x="677334" y="1818290"/>
            <a:ext cx="8596668" cy="4223072"/>
          </a:xfrm>
        </p:spPr>
        <p:txBody>
          <a:bodyPr>
            <a:normAutofit lnSpcReduction="10000"/>
          </a:bodyPr>
          <a:lstStyle/>
          <a:p>
            <a:pPr marL="0" indent="0">
              <a:buNone/>
            </a:pPr>
            <a:r>
              <a:rPr kumimoji="1" lang="ja-JP" altLang="en-US" sz="3200" dirty="0"/>
              <a:t>・白線検出の方法</a:t>
            </a:r>
            <a:endParaRPr kumimoji="1" lang="en-US" altLang="ja-JP" sz="3200" dirty="0"/>
          </a:p>
          <a:p>
            <a:r>
              <a:rPr kumimoji="1" lang="ja-JP" altLang="en-US" sz="3200" dirty="0"/>
              <a:t>元の画像</a:t>
            </a:r>
            <a:endParaRPr kumimoji="1" lang="en-US" altLang="ja-JP" sz="3200" dirty="0"/>
          </a:p>
          <a:p>
            <a:r>
              <a:rPr lang="ja-JP" altLang="en-US" sz="3200" dirty="0"/>
              <a:t>グレースケール化</a:t>
            </a:r>
            <a:endParaRPr lang="en-US" altLang="ja-JP" sz="3200" dirty="0"/>
          </a:p>
          <a:p>
            <a:r>
              <a:rPr kumimoji="1" lang="ja-JP" altLang="en-US" sz="3200" dirty="0"/>
              <a:t>二値化</a:t>
            </a:r>
            <a:endParaRPr kumimoji="1" lang="en-US" altLang="ja-JP" sz="3200" dirty="0"/>
          </a:p>
          <a:p>
            <a:r>
              <a:rPr lang="ja-JP" altLang="en-US" sz="3200" dirty="0"/>
              <a:t>エッジ検出</a:t>
            </a:r>
            <a:endParaRPr lang="en-US" altLang="ja-JP" sz="3200" dirty="0"/>
          </a:p>
          <a:p>
            <a:r>
              <a:rPr kumimoji="1" lang="ja-JP" altLang="en-US" sz="3200" dirty="0"/>
              <a:t>直線検出</a:t>
            </a:r>
            <a:endParaRPr kumimoji="1" lang="en-US" altLang="ja-JP" sz="3200" dirty="0"/>
          </a:p>
          <a:p>
            <a:pPr marL="0" indent="0">
              <a:buNone/>
            </a:pPr>
            <a:r>
              <a:rPr lang="en-US" altLang="ja-JP" sz="3200" dirty="0"/>
              <a:t>	</a:t>
            </a:r>
            <a:r>
              <a:rPr lang="ja-JP" altLang="en-US" sz="3200" dirty="0"/>
              <a:t>によって白線を検出しよう</a:t>
            </a:r>
            <a:r>
              <a:rPr lang="ja-JP" altLang="en-US" sz="3200"/>
              <a:t>とした</a:t>
            </a:r>
            <a:r>
              <a:rPr lang="en-US" altLang="ja-JP" sz="3200" dirty="0"/>
              <a:t>.</a:t>
            </a:r>
          </a:p>
        </p:txBody>
      </p:sp>
    </p:spTree>
    <p:extLst>
      <p:ext uri="{BB962C8B-B14F-4D97-AF65-F5344CB8AC3E}">
        <p14:creationId xmlns:p14="http://schemas.microsoft.com/office/powerpoint/2010/main" val="82954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7403" y="1187669"/>
            <a:ext cx="8596668" cy="661816"/>
          </a:xfrm>
        </p:spPr>
        <p:txBody>
          <a:bodyPr>
            <a:noAutofit/>
          </a:bodyPr>
          <a:lstStyle/>
          <a:p>
            <a:r>
              <a:rPr kumimoji="1" lang="ja-JP" altLang="en-US" dirty="0"/>
              <a:t>結果</a:t>
            </a: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58" y="1852660"/>
            <a:ext cx="4019757" cy="3225966"/>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778" y="1849485"/>
            <a:ext cx="4032457" cy="3232316"/>
          </a:xfrm>
          <a:prstGeom prst="rect">
            <a:avLst/>
          </a:prstGeom>
        </p:spPr>
      </p:pic>
      <p:sp>
        <p:nvSpPr>
          <p:cNvPr id="6" name="テキスト ボックス 5"/>
          <p:cNvSpPr txBox="1"/>
          <p:nvPr/>
        </p:nvSpPr>
        <p:spPr>
          <a:xfrm>
            <a:off x="687403" y="5078626"/>
            <a:ext cx="10093947" cy="954107"/>
          </a:xfrm>
          <a:prstGeom prst="rect">
            <a:avLst/>
          </a:prstGeom>
          <a:noFill/>
        </p:spPr>
        <p:txBody>
          <a:bodyPr wrap="square" rtlCol="0">
            <a:spAutoFit/>
          </a:bodyPr>
          <a:lstStyle/>
          <a:p>
            <a:r>
              <a:rPr kumimoji="1" lang="ja-JP" altLang="en-US" sz="2800" dirty="0"/>
              <a:t>元の画像が左のようになるとエッジの直線部を検知することができるよう</a:t>
            </a:r>
            <a:r>
              <a:rPr kumimoji="1" lang="ja-JP" altLang="en-US" sz="2800"/>
              <a:t>になった</a:t>
            </a:r>
            <a:r>
              <a:rPr kumimoji="1" lang="en-US" altLang="ja-JP" sz="2800" dirty="0"/>
              <a:t>.</a:t>
            </a:r>
            <a:endParaRPr kumimoji="1" lang="ja-JP" altLang="en-US" sz="2800" dirty="0"/>
          </a:p>
        </p:txBody>
      </p:sp>
    </p:spTree>
    <p:extLst>
      <p:ext uri="{BB962C8B-B14F-4D97-AF65-F5344CB8AC3E}">
        <p14:creationId xmlns:p14="http://schemas.microsoft.com/office/powerpoint/2010/main" val="146099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76188" y="1072055"/>
            <a:ext cx="8596668" cy="640279"/>
          </a:xfrm>
        </p:spPr>
        <p:txBody>
          <a:bodyPr>
            <a:noAutofit/>
          </a:bodyPr>
          <a:lstStyle/>
          <a:p>
            <a:r>
              <a:rPr kumimoji="1" lang="ja-JP" altLang="en-US" sz="4000" dirty="0"/>
              <a:t>課題</a:t>
            </a:r>
          </a:p>
        </p:txBody>
      </p:sp>
      <p:sp>
        <p:nvSpPr>
          <p:cNvPr id="3" name="コンテンツ プレースホルダー 2"/>
          <p:cNvSpPr>
            <a:spLocks noGrp="1"/>
          </p:cNvSpPr>
          <p:nvPr>
            <p:ph idx="1"/>
          </p:nvPr>
        </p:nvSpPr>
        <p:spPr>
          <a:xfrm>
            <a:off x="776188" y="1886465"/>
            <a:ext cx="10249164" cy="1816443"/>
          </a:xfrm>
        </p:spPr>
        <p:txBody>
          <a:bodyPr>
            <a:normAutofit/>
          </a:bodyPr>
          <a:lstStyle/>
          <a:p>
            <a:pPr marL="0" indent="0">
              <a:buNone/>
            </a:pPr>
            <a:r>
              <a:rPr lang="ja-JP" altLang="en-US" sz="3200" dirty="0"/>
              <a:t>・白線が直線でない場合に</a:t>
            </a:r>
            <a:r>
              <a:rPr lang="ja-JP" altLang="en-US" sz="3200"/>
              <a:t>検知できない</a:t>
            </a:r>
            <a:r>
              <a:rPr lang="en-US" altLang="ja-JP" sz="3200" dirty="0"/>
              <a:t>.</a:t>
            </a:r>
          </a:p>
          <a:p>
            <a:pPr marL="0" indent="0">
              <a:buNone/>
            </a:pPr>
            <a:r>
              <a:rPr kumimoji="1" lang="ja-JP" altLang="en-US" sz="3200" dirty="0"/>
              <a:t>・直線検知の</a:t>
            </a:r>
            <a:r>
              <a:rPr lang="ja-JP" altLang="en-US" sz="3200" dirty="0"/>
              <a:t>ハフ変換というものは動作が重いため画像の表示</a:t>
            </a:r>
            <a:r>
              <a:rPr lang="ja-JP" altLang="en-US" sz="3200"/>
              <a:t>が遅れる</a:t>
            </a:r>
            <a:r>
              <a:rPr lang="en-US" altLang="ja-JP" sz="3200" dirty="0"/>
              <a:t>.</a:t>
            </a:r>
            <a:endParaRPr kumimoji="1" lang="ja-JP" altLang="en-US" sz="3200" dirty="0"/>
          </a:p>
        </p:txBody>
      </p:sp>
      <p:sp>
        <p:nvSpPr>
          <p:cNvPr id="5" name="タイトル 1"/>
          <p:cNvSpPr txBox="1">
            <a:spLocks/>
          </p:cNvSpPr>
          <p:nvPr/>
        </p:nvSpPr>
        <p:spPr>
          <a:xfrm>
            <a:off x="776188" y="3702908"/>
            <a:ext cx="8596668" cy="626076"/>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4000" dirty="0"/>
              <a:t>解決法</a:t>
            </a:r>
            <a:endParaRPr lang="en-US" altLang="ja-JP" sz="4000" dirty="0"/>
          </a:p>
          <a:p>
            <a:r>
              <a:rPr lang="ja-JP" altLang="en-US" sz="3200" dirty="0">
                <a:solidFill>
                  <a:schemeClr val="tx1"/>
                </a:solidFill>
              </a:rPr>
              <a:t>・二値化した画像から白の部分の形や大きさにより白線を検知するよう</a:t>
            </a:r>
            <a:r>
              <a:rPr lang="ja-JP" altLang="en-US" sz="3200">
                <a:solidFill>
                  <a:schemeClr val="tx1"/>
                </a:solidFill>
              </a:rPr>
              <a:t>にする</a:t>
            </a:r>
            <a:r>
              <a:rPr lang="en-US" altLang="ja-JP" sz="3200" dirty="0">
                <a:solidFill>
                  <a:schemeClr val="tx1"/>
                </a:solidFill>
              </a:rPr>
              <a:t>.</a:t>
            </a:r>
          </a:p>
        </p:txBody>
      </p:sp>
    </p:spTree>
    <p:extLst>
      <p:ext uri="{BB962C8B-B14F-4D97-AF65-F5344CB8AC3E}">
        <p14:creationId xmlns:p14="http://schemas.microsoft.com/office/powerpoint/2010/main" val="357720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9114" y="328904"/>
            <a:ext cx="10058400" cy="1450757"/>
          </a:xfrm>
        </p:spPr>
        <p:txBody>
          <a:bodyPr>
            <a:normAutofit/>
          </a:bodyPr>
          <a:lstStyle/>
          <a:p>
            <a:r>
              <a:rPr kumimoji="1" lang="en-US" altLang="ja-JP" sz="4800" dirty="0"/>
              <a:t>SLAM</a:t>
            </a:r>
            <a:r>
              <a:rPr kumimoji="1" lang="ja-JP" altLang="en-US" sz="4800"/>
              <a:t>（深津）</a:t>
            </a:r>
            <a:endParaRPr kumimoji="1" lang="ja-JP" altLang="en-US" sz="4800" dirty="0"/>
          </a:p>
        </p:txBody>
      </p:sp>
      <p:sp>
        <p:nvSpPr>
          <p:cNvPr id="3" name="コンテンツ プレースホルダー 2"/>
          <p:cNvSpPr>
            <a:spLocks noGrp="1"/>
          </p:cNvSpPr>
          <p:nvPr>
            <p:ph idx="1"/>
          </p:nvPr>
        </p:nvSpPr>
        <p:spPr>
          <a:xfrm>
            <a:off x="939114" y="1779661"/>
            <a:ext cx="8596668" cy="780319"/>
          </a:xfrm>
        </p:spPr>
        <p:txBody>
          <a:bodyPr>
            <a:normAutofit/>
          </a:bodyPr>
          <a:lstStyle/>
          <a:p>
            <a:pPr marL="0" indent="0">
              <a:buNone/>
            </a:pPr>
            <a:r>
              <a:rPr lang="ja-JP" altLang="en-US" sz="3200" dirty="0"/>
              <a:t>・</a:t>
            </a:r>
            <a:r>
              <a:rPr lang="en-US" altLang="ja-JP" sz="3200" dirty="0" err="1"/>
              <a:t>gmapping</a:t>
            </a:r>
            <a:r>
              <a:rPr lang="ja-JP" altLang="en-US" sz="3200" dirty="0"/>
              <a:t>によるマップデータの作成</a:t>
            </a:r>
            <a:endParaRPr kumimoji="1" lang="en-US" altLang="ja-JP" sz="32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114" y="2391373"/>
            <a:ext cx="7314263" cy="3371686"/>
          </a:xfrm>
          <a:prstGeom prst="rect">
            <a:avLst/>
          </a:prstGeom>
        </p:spPr>
      </p:pic>
    </p:spTree>
    <p:extLst>
      <p:ext uri="{BB962C8B-B14F-4D97-AF65-F5344CB8AC3E}">
        <p14:creationId xmlns:p14="http://schemas.microsoft.com/office/powerpoint/2010/main" val="169270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g</a:t>
            </a:r>
            <a:r>
              <a:rPr kumimoji="1" lang="en-US" altLang="ja-JP" b="1" dirty="0"/>
              <a:t>lobal path planning</a:t>
            </a:r>
            <a:r>
              <a:rPr kumimoji="1" lang="ja-JP" altLang="en-US" b="1"/>
              <a:t>（土屋）</a:t>
            </a:r>
            <a:endParaRPr kumimoji="1" lang="ja-JP" altLang="en-US" b="1" dirty="0"/>
          </a:p>
        </p:txBody>
      </p:sp>
      <p:sp>
        <p:nvSpPr>
          <p:cNvPr id="3" name="コンテンツ プレースホルダー 2"/>
          <p:cNvSpPr>
            <a:spLocks noGrp="1"/>
          </p:cNvSpPr>
          <p:nvPr>
            <p:ph idx="1"/>
          </p:nvPr>
        </p:nvSpPr>
        <p:spPr/>
        <p:txBody>
          <a:bodyPr>
            <a:normAutofit/>
          </a:bodyPr>
          <a:lstStyle/>
          <a:p>
            <a:r>
              <a:rPr lang="ja-JP" altLang="en-US" sz="4000" dirty="0"/>
              <a:t>＜現状＞</a:t>
            </a:r>
            <a:endParaRPr lang="en-US" altLang="ja-JP" sz="3200" dirty="0"/>
          </a:p>
          <a:p>
            <a:r>
              <a:rPr lang="ja-JP" altLang="en-US" sz="3200" dirty="0"/>
              <a:t>　・ 上下左右移動のみから斜め移動を追加</a:t>
            </a:r>
            <a:r>
              <a:rPr lang="en-US" altLang="ja-JP" sz="3200" dirty="0"/>
              <a:t>.</a:t>
            </a:r>
          </a:p>
          <a:p>
            <a:r>
              <a:rPr lang="ja-JP" altLang="en-US" sz="3200" dirty="0"/>
              <a:t>　・　</a:t>
            </a:r>
            <a:r>
              <a:rPr lang="en-US" altLang="ja-JP" sz="3200" dirty="0" err="1"/>
              <a:t>nav_msgs</a:t>
            </a:r>
            <a:r>
              <a:rPr lang="en-US" altLang="ja-JP" sz="3200" dirty="0"/>
              <a:t>/</a:t>
            </a:r>
            <a:r>
              <a:rPr lang="en-US" altLang="ja-JP" sz="3200" dirty="0" err="1"/>
              <a:t>OccupancyGrid</a:t>
            </a:r>
            <a:r>
              <a:rPr lang="ja-JP" altLang="en-US" sz="3200" dirty="0"/>
              <a:t>型のマップデータを二次元</a:t>
            </a:r>
            <a:r>
              <a:rPr lang="en-US" altLang="ja-JP" sz="3200" dirty="0"/>
              <a:t>	</a:t>
            </a:r>
            <a:r>
              <a:rPr lang="ja-JP" altLang="en-US" sz="3200" dirty="0"/>
              <a:t>配列にし</a:t>
            </a:r>
            <a:r>
              <a:rPr lang="en-US" altLang="ja-JP" sz="3200" dirty="0"/>
              <a:t>,</a:t>
            </a:r>
            <a:r>
              <a:rPr lang="ja-JP" altLang="en-US" sz="3200" dirty="0"/>
              <a:t>受け取ることができるようにした</a:t>
            </a:r>
            <a:r>
              <a:rPr lang="en-US" altLang="ja-JP" sz="3200" dirty="0"/>
              <a:t>.</a:t>
            </a:r>
          </a:p>
          <a:p>
            <a:r>
              <a:rPr lang="ja-JP" altLang="en-US" sz="3200" dirty="0"/>
              <a:t>　・　</a:t>
            </a:r>
            <a:r>
              <a:rPr lang="en-US" altLang="ja-JP" sz="3200" dirty="0"/>
              <a:t>A*</a:t>
            </a:r>
            <a:r>
              <a:rPr lang="ja-JP" altLang="en-US" sz="3200" dirty="0"/>
              <a:t>で出した経路を位置と進行方向の配列で</a:t>
            </a:r>
            <a:r>
              <a:rPr lang="ja-JP" altLang="en-US" sz="3200"/>
              <a:t>表せるよ</a:t>
            </a:r>
            <a:r>
              <a:rPr lang="en-US" altLang="ja-JP" sz="3200" dirty="0"/>
              <a:t>	</a:t>
            </a:r>
            <a:r>
              <a:rPr lang="ja-JP" altLang="en-US" sz="3200"/>
              <a:t>うに</a:t>
            </a:r>
            <a:r>
              <a:rPr lang="ja-JP" altLang="en-US" sz="3200" dirty="0"/>
              <a:t>した</a:t>
            </a:r>
            <a:r>
              <a:rPr lang="en-US" altLang="ja-JP" sz="3200" dirty="0"/>
              <a:t>.</a:t>
            </a:r>
          </a:p>
          <a:p>
            <a:endParaRPr kumimoji="1" lang="ja-JP" altLang="en-US" sz="4000" dirty="0"/>
          </a:p>
        </p:txBody>
      </p:sp>
      <p:sp>
        <p:nvSpPr>
          <p:cNvPr id="4" name="スライド番号プレースホルダー 3">
            <a:extLst>
              <a:ext uri="{FF2B5EF4-FFF2-40B4-BE49-F238E27FC236}">
                <a16:creationId xmlns:a16="http://schemas.microsoft.com/office/drawing/2014/main" id="{20786F60-CAEF-C749-8EDC-18E44D96F217}"/>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3530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g</a:t>
            </a:r>
            <a:r>
              <a:rPr kumimoji="1" lang="en-US" altLang="ja-JP" b="1" dirty="0"/>
              <a:t>lobal path planning</a:t>
            </a:r>
            <a:r>
              <a:rPr kumimoji="1" lang="ja-JP" altLang="en-US" b="1"/>
              <a:t>（土屋）</a:t>
            </a:r>
            <a:endParaRPr kumimoji="1" lang="ja-JP" altLang="en-US" b="1" dirty="0"/>
          </a:p>
        </p:txBody>
      </p:sp>
      <p:sp>
        <p:nvSpPr>
          <p:cNvPr id="3" name="コンテンツ プレースホルダー 2"/>
          <p:cNvSpPr>
            <a:spLocks noGrp="1"/>
          </p:cNvSpPr>
          <p:nvPr>
            <p:ph idx="1"/>
          </p:nvPr>
        </p:nvSpPr>
        <p:spPr/>
        <p:txBody>
          <a:bodyPr>
            <a:normAutofit/>
          </a:bodyPr>
          <a:lstStyle/>
          <a:p>
            <a:r>
              <a:rPr lang="ja-JP" altLang="en-US" sz="4000" dirty="0"/>
              <a:t>＜今後＞</a:t>
            </a:r>
            <a:endParaRPr lang="en-US" altLang="ja-JP" sz="4000" dirty="0"/>
          </a:p>
          <a:p>
            <a:r>
              <a:rPr lang="ja-JP" altLang="en-US" sz="3600" dirty="0"/>
              <a:t>　・位置と進行方向の配列を</a:t>
            </a:r>
            <a:r>
              <a:rPr lang="en-US" altLang="ja-JP" sz="3600" dirty="0" err="1"/>
              <a:t>nav_msgs</a:t>
            </a:r>
            <a:r>
              <a:rPr lang="en-US" altLang="ja-JP" sz="3600" dirty="0"/>
              <a:t>/Path</a:t>
            </a:r>
            <a:r>
              <a:rPr lang="ja-JP" altLang="en-US" sz="3600" dirty="0"/>
              <a:t>型にし</a:t>
            </a:r>
            <a:r>
              <a:rPr lang="en-US" altLang="ja-JP" sz="3600" dirty="0"/>
              <a:t>,</a:t>
            </a:r>
          </a:p>
          <a:p>
            <a:pPr marL="384048" lvl="2" indent="0">
              <a:buNone/>
            </a:pPr>
            <a:r>
              <a:rPr lang="ja-JP" altLang="en-US" sz="3600" dirty="0"/>
              <a:t>　パブリッシュできるようにする</a:t>
            </a:r>
            <a:r>
              <a:rPr lang="en-US" altLang="ja-JP" sz="3600" dirty="0"/>
              <a:t>.</a:t>
            </a:r>
          </a:p>
          <a:p>
            <a:pPr marL="384048" lvl="2" indent="0">
              <a:buNone/>
            </a:pPr>
            <a:endParaRPr lang="en-US" altLang="ja-JP" sz="3600" dirty="0"/>
          </a:p>
          <a:p>
            <a:pPr marL="384048" lvl="2" indent="0">
              <a:buNone/>
            </a:pPr>
            <a:r>
              <a:rPr lang="ja-JP" altLang="en-US" sz="3600" dirty="0"/>
              <a:t>・</a:t>
            </a:r>
            <a:r>
              <a:rPr lang="en-US" altLang="ja-JP" sz="3600" dirty="0"/>
              <a:t>local path planning</a:t>
            </a:r>
            <a:r>
              <a:rPr lang="ja-JP" altLang="en-US" sz="3600" dirty="0"/>
              <a:t>と</a:t>
            </a:r>
            <a:r>
              <a:rPr lang="ja-JP" altLang="en-US" sz="3600"/>
              <a:t>の結合</a:t>
            </a:r>
            <a:r>
              <a:rPr lang="en-US" altLang="ja-JP" sz="3600" dirty="0"/>
              <a:t>.</a:t>
            </a:r>
          </a:p>
        </p:txBody>
      </p:sp>
      <p:sp>
        <p:nvSpPr>
          <p:cNvPr id="4" name="スライド番号プレースホルダー 3">
            <a:extLst>
              <a:ext uri="{FF2B5EF4-FFF2-40B4-BE49-F238E27FC236}">
                <a16:creationId xmlns:a16="http://schemas.microsoft.com/office/drawing/2014/main" id="{54B80A47-A189-074C-93A7-69683BB32F28}"/>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99612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825010"/>
            <a:ext cx="10058400" cy="1450757"/>
          </a:xfrm>
        </p:spPr>
        <p:txBody>
          <a:bodyPr/>
          <a:lstStyle/>
          <a:p>
            <a:r>
              <a:rPr kumimoji="1" lang="en-US" altLang="ja-JP" dirty="0"/>
              <a:t>Localization(</a:t>
            </a:r>
            <a:r>
              <a:rPr kumimoji="1" lang="ja-JP" altLang="en-US"/>
              <a:t>吉内）</a:t>
            </a:r>
            <a:br>
              <a:rPr kumimoji="1" lang="en-US" altLang="ja-JP" dirty="0"/>
            </a:b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a:t> 前週からの進行度</a:t>
            </a:r>
            <a:endParaRPr lang="en-US" altLang="ja-JP" dirty="0"/>
          </a:p>
          <a:p>
            <a:pPr lvl="1"/>
            <a:r>
              <a:rPr lang="ja-JP" altLang="en-US" dirty="0"/>
              <a:t>正規分布に従う乱数によるパーティクルの初期化</a:t>
            </a:r>
            <a:endParaRPr lang="en-US" altLang="ja-JP" dirty="0"/>
          </a:p>
          <a:p>
            <a:pPr lvl="1"/>
            <a:r>
              <a:rPr lang="ja-JP" altLang="en-US"/>
              <a:t>観測更新およびリサンプリングの実装</a:t>
            </a:r>
            <a:endParaRPr lang="en-US" altLang="ja-JP" dirty="0"/>
          </a:p>
          <a:p>
            <a:pPr marL="0" indent="0">
              <a:buNone/>
            </a:pPr>
            <a:r>
              <a:rPr lang="ja-JP" altLang="en-US" dirty="0"/>
              <a:t> 課題</a:t>
            </a:r>
            <a:endParaRPr lang="en-US" altLang="ja-JP" dirty="0"/>
          </a:p>
          <a:p>
            <a:pPr lvl="1"/>
            <a:r>
              <a:rPr lang="ja-JP" altLang="en-US"/>
              <a:t>実機での動作確認</a:t>
            </a:r>
            <a:endParaRPr lang="en-US" altLang="ja-JP" dirty="0"/>
          </a:p>
          <a:p>
            <a:pPr lvl="1"/>
            <a:r>
              <a:rPr lang="ja-JP" altLang="en-US"/>
              <a:t>オドメトリ のノイズの導入方法を再検討</a:t>
            </a:r>
            <a:endParaRPr lang="en-US" altLang="ja-JP" dirty="0"/>
          </a:p>
          <a:p>
            <a:pPr marL="0" indent="0">
              <a:buNone/>
            </a:pPr>
            <a:r>
              <a:rPr lang="ja-JP" altLang="en-US"/>
              <a:t> 来週の作業目標</a:t>
            </a:r>
            <a:endParaRPr lang="en-US" altLang="ja-JP" dirty="0"/>
          </a:p>
          <a:p>
            <a:pPr lvl="1"/>
            <a:r>
              <a:rPr lang="en-US" altLang="ja-JP" dirty="0"/>
              <a:t>Localization</a:t>
            </a:r>
            <a:r>
              <a:rPr lang="ja-JP" altLang="en-US"/>
              <a:t>の完成</a:t>
            </a:r>
            <a:endParaRPr lang="en-US" altLang="ja-JP" dirty="0"/>
          </a:p>
          <a:p>
            <a:pPr marL="0" indent="0">
              <a:buNone/>
            </a:pP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B667E619-F4D1-044F-8F57-29AAD059CC0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282231745"/>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TM02900769[[fn=レトロスペクト]]</Template>
  <TotalTime>295</TotalTime>
  <Words>336</Words>
  <Application>Microsoft Macintosh PowerPoint</Application>
  <PresentationFormat>ワイド画面</PresentationFormat>
  <Paragraphs>92</Paragraphs>
  <Slides>11</Slides>
  <Notes>10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Calibri</vt:lpstr>
      <vt:lpstr>Calibri Light</vt:lpstr>
      <vt:lpstr>レトロスペクト</vt:lpstr>
      <vt:lpstr>チビチャレ進捗状況</vt:lpstr>
      <vt:lpstr>システム図</vt:lpstr>
      <vt:lpstr>OpenCVによる白線検出（土屋・深津）</vt:lpstr>
      <vt:lpstr>結果</vt:lpstr>
      <vt:lpstr>課題</vt:lpstr>
      <vt:lpstr>SLAM（深津）</vt:lpstr>
      <vt:lpstr>global path planning（土屋）</vt:lpstr>
      <vt:lpstr>global path planning（土屋）</vt:lpstr>
      <vt:lpstr>Localization(吉内） </vt:lpstr>
      <vt:lpstr>Local Path Planning（島田）</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チビチャレ進捗状況</dc:title>
  <dc:creator>土屋 一朗</dc:creator>
  <cp:lastModifiedBy>航 吉内</cp:lastModifiedBy>
  <cp:revision>38</cp:revision>
  <dcterms:created xsi:type="dcterms:W3CDTF">2019-03-07T19:44:25Z</dcterms:created>
  <dcterms:modified xsi:type="dcterms:W3CDTF">2019-03-22T05:51:23Z</dcterms:modified>
</cp:coreProperties>
</file>