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4" r:id="rId14"/>
    <p:sldId id="261" r:id="rId15"/>
    <p:sldId id="260" r:id="rId16"/>
    <p:sldId id="262" r:id="rId17"/>
    <p:sldId id="26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SIGEAS – Sistema de </a:t>
            </a:r>
            <a:r>
              <a:rPr lang="en-US" sz="4000" dirty="0" err="1" smtClean="0"/>
              <a:t>Gerenciamento</a:t>
            </a:r>
            <a:r>
              <a:rPr lang="en-US" sz="4000" dirty="0" smtClean="0"/>
              <a:t> de </a:t>
            </a:r>
            <a:r>
              <a:rPr lang="en-US" sz="4000" dirty="0" err="1" smtClean="0"/>
              <a:t>Assistencia</a:t>
            </a:r>
            <a:r>
              <a:rPr lang="en-US" sz="4000" dirty="0" smtClean="0"/>
              <a:t> Social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Plano de </a:t>
            </a:r>
            <a:r>
              <a:rPr lang="en-US" b="1" dirty="0" err="1" smtClean="0"/>
              <a:t>Projeto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8185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0040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Específicos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dirty="0"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alunos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às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inscrições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auxílios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poderão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inscrever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com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comodidade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desde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tenham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à internet,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encontrar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editais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abertos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ingresso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6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60393"/>
              </p:ext>
            </p:extLst>
          </p:nvPr>
        </p:nvGraphicFramePr>
        <p:xfrm>
          <a:off x="457200" y="1600200"/>
          <a:ext cx="8229600" cy="435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Integrante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Papel(</a:t>
                      </a:r>
                      <a:r>
                        <a:rPr lang="pt-BR" sz="2400" b="0" dirty="0" err="1" smtClean="0"/>
                        <a:t>éis</a:t>
                      </a:r>
                      <a:r>
                        <a:rPr lang="pt-BR" sz="2400" b="0" dirty="0" smtClean="0"/>
                        <a:t>)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Luiz Antonio Pereira Silva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Líder de Projeto, Gerente</a:t>
                      </a:r>
                      <a:r>
                        <a:rPr lang="pt-BR" baseline="0" dirty="0" smtClean="0"/>
                        <a:t> de Configuração, </a:t>
                      </a:r>
                      <a:r>
                        <a:rPr lang="pt-BR" dirty="0" smtClean="0"/>
                        <a:t>Desenvolvedor, Testador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Joaquim José Cintra Maia Honório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Desenvolvedor, Testador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31066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Maria </a:t>
                      </a:r>
                      <a:r>
                        <a:rPr lang="pt-BR" dirty="0" err="1" smtClean="0"/>
                        <a:t>Gabriella</a:t>
                      </a:r>
                      <a:r>
                        <a:rPr lang="pt-BR" dirty="0" smtClean="0"/>
                        <a:t> Britto Monteiro Souza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233932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Anna</a:t>
                      </a:r>
                      <a:r>
                        <a:rPr lang="pt-BR" baseline="0" dirty="0" smtClean="0"/>
                        <a:t> Clara Mendonça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9474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Ednald</a:t>
                      </a:r>
                      <a:r>
                        <a:rPr lang="pt-BR" baseline="0" dirty="0" smtClean="0"/>
                        <a:t>o </a:t>
                      </a:r>
                      <a:r>
                        <a:rPr lang="pt-BR" baseline="0" dirty="0" err="1" smtClean="0"/>
                        <a:t>Dilorenzo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Analista</a:t>
                      </a:r>
                      <a:r>
                        <a:rPr lang="pt-BR" baseline="0" dirty="0" smtClean="0"/>
                        <a:t> de Qualidade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61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pt-BR" dirty="0"/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98579"/>
              </p:ext>
            </p:extLst>
          </p:nvPr>
        </p:nvGraphicFramePr>
        <p:xfrm>
          <a:off x="457200" y="1600200"/>
          <a:ext cx="8229600" cy="381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err="1" smtClean="0"/>
                        <a:t>Stakeholders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Papel(</a:t>
                      </a:r>
                      <a:r>
                        <a:rPr lang="pt-BR" sz="2400" b="0" dirty="0" err="1" smtClean="0"/>
                        <a:t>éis</a:t>
                      </a:r>
                      <a:r>
                        <a:rPr lang="pt-BR" sz="2400" b="0" dirty="0" smtClean="0"/>
                        <a:t>)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Luiz Antonio Pereira Silva, Joaquim José Cintra Maia Honório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Equipe de Desenvolvimento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Maria </a:t>
                      </a:r>
                      <a:r>
                        <a:rPr lang="pt-BR" dirty="0" err="1" smtClean="0"/>
                        <a:t>Gabriella</a:t>
                      </a:r>
                      <a:r>
                        <a:rPr lang="pt-BR" dirty="0" smtClean="0"/>
                        <a:t> Britto Monteiro Souza,</a:t>
                      </a:r>
                      <a:r>
                        <a:rPr lang="pt-BR" baseline="0" dirty="0" smtClean="0"/>
                        <a:t> Anna Clara Mendonça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Cliente,</a:t>
                      </a:r>
                      <a:r>
                        <a:rPr lang="pt-BR" baseline="0" dirty="0" smtClean="0"/>
                        <a:t> Usuários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31066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Discentes do IFPB - Campus Monteiro Funcionário do setor financeiro do IFPB - Campus Monteiro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233932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Ednaldo?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9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2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o </a:t>
            </a:r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</a:t>
            </a:r>
            <a:r>
              <a:rPr lang="en-US" dirty="0" err="1" smtClean="0"/>
              <a:t>itens</a:t>
            </a:r>
            <a:r>
              <a:rPr lang="en-US" dirty="0" smtClean="0"/>
              <a:t> de backlog.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 de backlog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atacados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e </a:t>
            </a:r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iterações</a:t>
            </a:r>
            <a:r>
              <a:rPr lang="en-US" dirty="0" smtClean="0"/>
              <a:t> </a:t>
            </a:r>
            <a:r>
              <a:rPr lang="en-US" dirty="0" err="1" smtClean="0"/>
              <a:t>pertencentes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release.&gt;&gt;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48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Declarar</a:t>
            </a:r>
            <a:r>
              <a:rPr lang="en-US" dirty="0" smtClean="0"/>
              <a:t> as </a:t>
            </a:r>
            <a:r>
              <a:rPr lang="en-US" dirty="0" err="1" smtClean="0"/>
              <a:t>premissas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Premissas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f</a:t>
            </a:r>
            <a:r>
              <a:rPr lang="pt-BR" dirty="0" smtClean="0"/>
              <a:t>atores </a:t>
            </a:r>
            <a:r>
              <a:rPr lang="pt-BR" dirty="0"/>
              <a:t>que, para fins de planejamento, são considerados verdadeiros, reais ou certos sem prova ou demonstração</a:t>
            </a:r>
            <a:r>
              <a:rPr lang="pt-BR" dirty="0" smtClean="0"/>
              <a:t>. Ex.: </a:t>
            </a:r>
            <a:r>
              <a:rPr lang="pt-BR" dirty="0"/>
              <a:t>O alvará para construir a casa estará aprovado pela prefeitura.Estamos assumindo que o alvará vai estar aprovado, não estamos considerando a hipótese de não ser aprovado.</a:t>
            </a:r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21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Definir</a:t>
            </a:r>
            <a:r>
              <a:rPr lang="en-US" dirty="0" smtClean="0"/>
              <a:t> as </a:t>
            </a:r>
            <a:r>
              <a:rPr lang="en-US" dirty="0" err="1" smtClean="0"/>
              <a:t>restrições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pt-BR" dirty="0"/>
              <a:t>Uma restrição ou limitação aplicável, interna ou externa, a um projeto, a qual afetará o desempenho do projeto ou de um processo</a:t>
            </a:r>
            <a:r>
              <a:rPr lang="pt-BR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8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Descrever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riscos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Risco</a:t>
            </a:r>
            <a:r>
              <a:rPr lang="en-US" dirty="0" smtClean="0"/>
              <a:t> é </a:t>
            </a:r>
            <a:r>
              <a:rPr lang="pt-BR" dirty="0" smtClean="0"/>
              <a:t>um </a:t>
            </a:r>
            <a:r>
              <a:rPr lang="pt-BR" dirty="0"/>
              <a:t>evento ou condição incerta que, se ocorrer, provocará um efeito positivo ou negativo nos objetivos de um projeto</a:t>
            </a:r>
            <a:r>
              <a:rPr lang="pt-BR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93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en-US" dirty="0" smtClean="0"/>
          </a:p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Premissas</a:t>
            </a:r>
            <a:endParaRPr lang="en-US" dirty="0" smtClean="0"/>
          </a:p>
          <a:p>
            <a:r>
              <a:rPr lang="en-US" dirty="0" err="1" smtClean="0"/>
              <a:t>Restrições</a:t>
            </a:r>
            <a:endParaRPr lang="en-US" dirty="0" smtClean="0"/>
          </a:p>
          <a:p>
            <a:r>
              <a:rPr lang="en-US" dirty="0" err="1" smtClean="0"/>
              <a:t>Riscos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3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Geral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dirty="0"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departamento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Assistência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Social da COPAE do IFPB Campus Monteiro 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gerir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 forma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eficiente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as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oriundas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57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76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 algn="just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354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21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634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Disponibilizar a emissão de relatórios orçamentários e de informações sobre alunos, para pronta análise, em diversos períodos de tempo;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23195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1022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622</Words>
  <Application>Microsoft Office PowerPoint</Application>
  <PresentationFormat>Apresentação na tela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Office Theme</vt:lpstr>
      <vt:lpstr>SIGEAS – Sistema de Gerenciamento de Assistencia Social Plano de Projeto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 e Papéis</vt:lpstr>
      <vt:lpstr>Stakeholders do Projeto</vt:lpstr>
      <vt:lpstr>Escopo do Projeto</vt:lpstr>
      <vt:lpstr>Premissas</vt:lpstr>
      <vt:lpstr>Restrições</vt:lpstr>
      <vt:lpstr>Riscos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Luiz Antonio Pereira</cp:lastModifiedBy>
  <cp:revision>20</cp:revision>
  <dcterms:created xsi:type="dcterms:W3CDTF">2015-03-03T01:01:25Z</dcterms:created>
  <dcterms:modified xsi:type="dcterms:W3CDTF">2015-12-05T23:51:04Z</dcterms:modified>
</cp:coreProperties>
</file>