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SIGEAS – Sistema de Gerenciamento de Assistência Social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32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Gerenciar, de forma desenvolta, os diversos auxílios propostos e implantados pela COPAE, de forma que propicie uma maior eficiência durante a divulgação de resultados e informações sobre pagamentos e classificações destes apoios durante período de inscrições em editais;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32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as ações de alunos referentes às inscrições em auxílios, em que poderão se inscrever com toda a comodidade desde que tenham acesso à internet, em encontrar editais abertos para seu ingresso;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4" name="CustomShape 1"></p:cNvPr><p:cNvSpPr/><p:nvPr/></p:nvSpPr><p:spPr><a:xfrm><a:off x="457200" y="274680"/><a:ext cx="8228520" cy="1141920"/></a:xfrm><a:prstGeom prst="rect"><a:avLst></a:avLst></a:prstGeom><a:noFill/><a:ln><a:noFill/></a:ln></p:spPr><p:style><a:lnRef idx="0"></a:lnRef><a:fillRef idx="0"/><a:effectRef idx="0"></a:effectRef><a:fontRef idx="minor"/></p:style><p:txBody><a:bodyPr lIns="90000" rIns="90000" tIns="45000" bIns="45000" anchor="ctr"></a:bodyPr><a:p><a:pPr algn="ctr"><a:lnSpc><a:spcPct val="100000"/></a:lnSpc></a:pPr><a:r><a:rPr lang="en-US" sz="4400" spc="-1" strike="noStrike"><a:solidFill><a:srgbClr val="000000"/></a:solidFill><a:uFill><a:solidFill><a:srgbClr val="ffffff"/></a:solidFill></a:uFill><a:latin typeface="Calibri"/><a:ea typeface="DejaVu Sans"/></a:rPr><a:t>Equipe e Papéis</a:t></a:r><a:endParaRPr/></a:p></p:txBody></p:sp><p:graphicFrame><p:nvGraphicFramePr><p:cNvPr id="95" name="Table 2"/><p:cNvGraphicFramePr/><p:nvPr/></p:nvGraphicFramePr><p:xfrm><a:off x="501120" y="1634760"/><a:ext cx="8185320" cy="2894040"/></p:xfrm><a:graphic><a:graphicData uri="http://schemas.openxmlformats.org/drawingml/2006/table"><a:tbl><a:tblPr/><a:tblGrid><a:gridCol w="4092840"/><a:gridCol w="4092840"/></a:tblGrid><a:tr h="570240"><a:tc><a:txBody><a:bodyPr lIns="90000" rIns="90000"></a:bodyPr><a:p><a:pPr algn="ctr"><a:lnSpc><a:spcPct val="100000"/></a:lnSpc></a:pPr><a:r><a:rPr b="1" lang="en-US" sz="1800" spc="-1" strike="noStrike"><a:uFill><a:solidFill><a:srgbClr val="ffffff"/></a:solidFill></a:uFill><a:latin typeface="Arial"/></a:rPr><a:t>Integrante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000000"/></a:solidFill></a:tcPr></a:tc><a:tc><a:txBody><a:bodyPr lIns="90000" rIns="90000"></a:bodyPr><a:p><a:pPr algn="ctr"><a:lnSpc><a:spcPct val="100000"/></a:lnSpc></a:pPr><a:r><a:rPr b="1" lang="en-US" sz="1800" spc="-1" strike="noStrike"><a:uFill><a:solidFill><a:srgbClr val="ffffff"/></a:solidFill></a:uFill><a:latin typeface="Arial"/></a:rPr><a:t>Papel(éis)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000000"/></a:solidFill></a:tcPr></a:tc></a:tr><a:tr h="581040"><a:tc><a:txBody><a:bodyPr lIns="90000" rIns="90000"></a:bodyPr><a:p><a:r><a:rPr lang="en-US" sz="1800" spc="-1" strike="noStrike"><a:uFill><a:solidFill><a:srgbClr val="ffffff"/></a:solidFill></a:uFill><a:latin typeface="Arial"/></a:rPr><a:t>Luiz Antonio Pereira Silva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a:tc><a:txBody><a:bodyPr lIns="90000" rIns="90000"></a:bodyPr><a:p><a:r><a:rPr lang="en-US" sz="1800" spc="-1" strike="noStrike"><a:uFill><a:solidFill><a:srgbClr val="ffffff"/></a:solidFill></a:uFill><a:latin typeface="Arial"/></a:rPr><a:t>Líder do Projeto, Gerente de Configuração, Desenvolvedor, Testador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/a:tr><a:tr h="581040"><a:tc><a:txBody><a:bodyPr lIns="90000" rIns="90000"></a:bodyPr><a:p><a:r><a:rPr lang="en-US" sz="1800" spc="-1" strike="noStrike"><a:uFill><a:solidFill><a:srgbClr val="ffffff"/></a:solidFill></a:uFill><a:latin typeface="Arial"/></a:rPr><a:t>Joaquim José Cintra Maia Honório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a:tc><a:txBody><a:bodyPr lIns="90000" rIns="90000"></a:bodyPr><a:p><a:r><a:rPr lang="en-US" sz="1800" spc="-1" strike="noStrike"><a:uFill><a:solidFill><a:srgbClr val="ffffff"/></a:solidFill></a:uFill><a:latin typeface="Arial"/></a:rPr><a:t>Desenvolvedor, Testador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/a:tr><a:tr h="581040"><a:tc><a:txBody><a:bodyPr lIns="90000" rIns="90000"></a:bodyPr><a:p><a:r><a:rPr lang="en-US" sz="1800" spc="-1" strike="noStrike"><a:uFill><a:solidFill><a:srgbClr val="ffffff"/></a:solidFill></a:uFill><a:latin typeface="Arial"/></a:rPr><a:t>Maria Gabriella Britto Monteiro Sousa 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a:tc rowSpan="2"><a:txBody><a:bodyPr lIns="90000" rIns="90000"></a:bodyPr><a:p><a:r><a:rPr lang="en-US" sz="1800" spc="-1" strike="noStrike"><a:uFill><a:solidFill><a:srgbClr val="ffffff"/></a:solidFill></a:uFill><a:latin typeface="Arial"/></a:rPr><a:t>Cliente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/a:tr><a:tr h="581040"><a:tc><a:txBody><a:bodyPr lIns="90000" rIns="90000"></a:bodyPr><a:p><a:r><a:rPr lang="en-US" sz="1800" spc="-1" strike="noStrike"><a:uFill><a:solidFill><a:srgbClr val="ffffff"/></a:solidFill></a:uFill><a:latin typeface="Arial"/></a:rPr><a:t>Anna Clara Mendonça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a:tcPr><a:solidFill><a:srgbClr val="729fcf"/></a:solidFill></a:tcPr></a:tc></a:tr></a:tbl></a:graphicData></a:graphic></p:graphicFrame></p:spTree></p:cSld><p:timing><p:tnLst><p:par><p:cTn id="23" dur="indefinite" restart="never" nodeType="tmRoot"><p:childTnLst><p:seq><p:cTn id="2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3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6" name="CustomShape 1"></p:cNvPr><p:cNvSpPr/><p:nvPr/></p:nvSpPr><p:spPr><a:xfrm><a:off x="457200" y="274680"/><a:ext cx="8228520" cy="1141920"/></a:xfrm><a:prstGeom prst="rect"><a:avLst></a:avLst></a:prstGeom><a:noFill/><a:ln><a:noFill/></a:ln></p:spPr><p:style><a:lnRef idx="0"></a:lnRef><a:fillRef idx="0"/><a:effectRef idx="0"></a:effectRef><a:fontRef idx="minor"/></p:style><p:txBody><a:bodyPr lIns="90000" rIns="90000" tIns="45000" bIns="45000" anchor="ctr"></a:bodyPr><a:p><a:pPr algn="ctr"><a:lnSpc><a:spcPct val="100000"/></a:lnSpc></a:pPr><a:r><a:rPr lang="en-US" sz="4400" spc="-1" strike="noStrike"><a:solidFill><a:srgbClr val="000000"/></a:solidFill><a:uFill><a:solidFill><a:srgbClr val="ffffff"/></a:solidFill></a:uFill><a:latin typeface="Calibri"/><a:ea typeface="DejaVu Sans"/></a:rPr><a:t>Stakeholders do Projeto</a:t></a:r><a:endParaRPr/></a:p></p:txBody></p:sp><p:sp><p:nvSpPr><p:cNvPr id="97" name="CustomShape 2"></p:cNvPr><p:cNvSpPr/><p:nvPr/></p:nvSpPr><p:spPr><a:xfrm><a:off x="457200" y="1600200"/><a:ext cx="8228520" cy="4524840"/></a:xfrm><a:prstGeom prst="rect"><a:avLst></a:avLst></a:prstGeom><a:noFill/><a:ln><a:noFill/></a:ln></p:spPr><p:style><a:lnRef idx="0"></a:lnRef><a:fillRef idx="0"/><a:effectRef idx="0"></a:effectRef><a:fontRef idx="minor"/></p:style></p:sp><p:graphicFrame><p:nvGraphicFramePr><p:cNvPr id="98" name="Table 3"/><p:cNvGraphicFramePr/><p:nvPr/></p:nvGraphicFramePr><p:xfrm><a:off x="723240" y="1351080"/><a:ext cx="7932960" cy="2670120"/></p:xfrm><a:graphic><a:graphicData uri="http://schemas.openxmlformats.org/drawingml/2006/table"><a:tbl><a:tblPr/><a:tblGrid><a:gridCol w="2644560"/><a:gridCol w="2644560"/><a:gridCol w="2644200"/></a:tblGrid><a:tr h="349920"><a:tc><a:txBody><a:bodyPr lIns="90000" rIns="90000"></a:bodyPr><a:p><a:pPr algn="ctr"><a:lnSpc><a:spcPct val="100000"/></a:lnSpc></a:pPr><a:r><a:rPr b="1" lang="en-US" sz="1800" spc="-1" strike="noStrike"><a:uFill><a:solidFill><a:srgbClr val="ffffff"/></a:solidFill></a:uFill><a:latin typeface="Arial"/></a:rPr><a:t>Stakeholder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000000"/></a:solidFill></a:tcPr></a:tc><a:tc><a:txBody><a:bodyPr lIns="90000" rIns="90000"></a:bodyPr><a:p><a:pPr algn="ctr"><a:lnSpc><a:spcPct val="100000"/></a:lnSpc></a:pPr><a:r><a:rPr b="1" lang="en-US" sz="1800" spc="-1" strike="noStrike"><a:uFill><a:solidFill><a:srgbClr val="ffffff"/></a:solidFill></a:uFill><a:latin typeface="Arial"/></a:rPr><a:t>Papel(éis)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000000"/></a:solidFill></a:tcPr></a:tc><a:tc><a:txBody><a:bodyPr lIns="90000" rIns="90000"></a:bodyPr><a:p><a:pPr algn="ctr"><a:lnSpc><a:spcPct val="100000"/></a:lnSpc></a:pPr><a:r><a:rPr b="1" lang="en-US" sz="1800" spc="-1" strike="noStrike"><a:uFill><a:solidFill><a:srgbClr val="ffffff"/></a:solidFill></a:uFill><a:latin typeface="Arial"/></a:rPr><a:t>Interesses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000000"/></a:solidFill></a:tcPr></a:tc></a:tr><a:tr h="1364760"><a:tc><a:txBody><a:bodyPr lIns="90000" rIns="90000"></a:bodyPr><a:p><a:r><a:rPr lang="en-US" sz="1800" spc="-1" strike="noStrike"><a:uFill><a:solidFill><a:srgbClr val="ffffff"/></a:solidFill></a:uFill><a:latin typeface="Arial"/></a:rPr><a:t>Luiz Antonio Pereira Silva, Joaquim José Cintra Maia Honório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eeeee"/></a:solidFill></a:tcPr></a:tc><a:tc><a:txBody><a:bodyPr lIns="90000" rIns="90000"></a:bodyPr><a:p><a:r><a:rPr lang="en-US" sz="1800" spc="-1" strike="noStrike"><a:uFill><a:solidFill><a:srgbClr val="ffffff"/></a:solidFill></a:uFill><a:latin typeface="Arial"/></a:rPr><a:t>Equipe de Desenvolvimento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eeeee"/></a:solidFill></a:tcPr></a:tc><a:tc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eeeee"/></a:solidFill></a:tcPr></a:tc></a:tr><a:tr h="605880"><a:tc><a:txBody><a:bodyPr lIns="90000" rIns="90000"></a:bodyPr><a:p><a:r><a:rPr lang="en-US" sz="1800" spc="-1" strike="noStrike"><a:uFill><a:solidFill><a:srgbClr val="ffffff"/></a:solidFill></a:uFill><a:latin typeface="Arial"/></a:rPr><a:t>Maria Gabriella Britto Monteiro Sousa 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eeeee"/></a:solidFill></a:tcPr></a:tc><a:tc rowSpan="2"><a:txBody><a:bodyPr lIns="90000" rIns="90000" anchor="ctr"></a:bodyPr><a:p><a:r><a:rPr lang="en-US" sz="1800" spc="-1" strike="noStrike"><a:uFill><a:solidFill><a:srgbClr val="ffffff"/></a:solidFill></a:uFill><a:latin typeface="Arial"/></a:rPr><a:t>Cliente, Usuários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eeeee"/></a:solidFill></a:tcPr></a:tc><a:tc rowSpan="2"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eeeee"/></a:solidFill></a:tcPr></a:tc></a:tr><a:tr h="349920"><a:tc><a:txBody><a:bodyPr lIns="90000" rIns="90000"></a:bodyPr><a:p><a:r><a:rPr lang="en-US" sz="1800" spc="-1" strike="noStrike"><a:uFill><a:solidFill><a:srgbClr val="ffffff"/></a:solidFill></a:uFill><a:latin typeface="Arial"/></a:rPr><a:t>Anna Clara Mendonça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eeeee"/></a:solidFill></a:tcPr></a:tc><a:tcPr><a:solidFill><a:srgbClr val="729fcf"/></a:solidFill></a:tcPr></a:tc><a:tcPr><a:solidFill><a:srgbClr val="729fcf"/></a:solidFill></a:tcPr></a:tc></a:tr></a:tbl></a:graphicData></a:graphic></p:graphicFrame></p:spTree></p:cSld><p:timing><p:tnLst><p:par><p:cTn id="25" dur="indefinite" restart="never" nodeType="tmRoot"><p:childTnLst><p:seq><p:cTn id="26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&lt;&lt;Definir aqui o escopo do projeto. O mesmo deve ser exibido em forma de itens de backlog. Quais itens de backlog serão atacados em que iteração e quais as iterações pertencentes a cada release.&gt;&gt;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&lt;&lt;Declarar as premissas do projeto. Premissas são fatores que, para fins de planejamento, são considerados verdadeiros, reais ou certos sem prova ou demonstração. Ex.: O alvará para construir a casa estará aprovado pela prefeitura.Estamos assumindo que o alvará vai estar aprovado, não estamos considerando a hipótese de não ser aprovado.&gt;&gt;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&lt;&lt;Definir as restrições do projeto. Uma restrição ou limitação aplicável, interna ou externa, a um projeto, a qual afetará o desempenho do projeto ou de um processo.&gt;&gt;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&lt;&lt;Descrever os riscos do projeto. Risco é um evento ou condição incerta que, se ocorrer, provocará um efeito positivo ou negativo nos objetivos de um projeto.&gt;&gt;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/>
          </a:p>
          <a:p>
            <a:pPr lvl="1" marL="864000" indent="-3232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 o departamento de Assistência Social da COPAE do IFPB Campus Monteiro a manter e gerir, de forma eficiente, as informações oriundas de seus discentes e docentes.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32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Tornar a manutenção do perfil socioeconômico individual de alunos uma atividade mais eficaz, armazenando tais informações no sistema, trazendo assim, facilidade e agilidade a novos processos de admissão de alunos a auxílios;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32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Simplificar o processo de autorização de pagamento de auxílios estudantis diversos, onde haverá um espaço próprio para o funcionário do setor financeiro do campus validar tal informação;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32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 concessão de materiais didáticos-pedagógicos, onde será possível armazenar materiais disponíveis, editais disponibilizados e doações que possam vir a acontecer durante o uso do sistema;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32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Semiautomatizar o acompanhamento socioeconômico de um aluno interessado em auxílios, disponibilizando uma pré-classificação realizada pelo sistema, assim como modos ágeis de realizar marcações de entrevistas e visitas domiciliares quando necessário;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32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Disponibilizar a emissão de relatórios orçamentários e de informações sobre alunos, para pronta análise, em diversos períodos de tempo;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32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Emitir diversas notificações através do sistema para seus usuários, auxiliando na comunicação que deve existir entre assistente social e alunos, tornando-a mais direta e eficiente;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Application>LibreOffice/5.0.3.2$Linux_X86_64 LibreOffice_project/e5f16313668ac592c1bfb310f4390624e3dbfb75</Application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language>en-US</dc:language>
  <cp:lastModifiedBy>Luiz Pereira</cp:lastModifiedBy>
  <dcterms:modified xsi:type="dcterms:W3CDTF">2015-12-05T18:37:57Z</dcterms:modified>
  <cp:revision>27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